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3.xml" ContentType="application/vnd.openxmlformats-officedocument.presentationml.notesSlide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60" r:id="rId4"/>
  </p:sldMasterIdLst>
  <p:notesMasterIdLst>
    <p:notesMasterId r:id="rId8"/>
  </p:notesMasterIdLst>
  <p:handoutMasterIdLst>
    <p:handoutMasterId r:id="rId9"/>
  </p:handoutMasterIdLst>
  <p:sldIdLst>
    <p:sldId id="327" r:id="rId5"/>
    <p:sldId id="1902" r:id="rId6"/>
    <p:sldId id="1899" r:id="rId7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eur" initials="M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459C"/>
    <a:srgbClr val="FF0000"/>
    <a:srgbClr val="000000"/>
    <a:srgbClr val="9394D1"/>
    <a:srgbClr val="4C1FB3"/>
    <a:srgbClr val="EE3636"/>
    <a:srgbClr val="223636"/>
    <a:srgbClr val="4D1EB2"/>
    <a:srgbClr val="F4F4F4"/>
    <a:srgbClr val="B91F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1FEF49D-FBC5-4ECF-80ED-26557F605806}" v="3" dt="2023-11-27T17:32:34.09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6646" autoAdjust="0"/>
    <p:restoredTop sz="96296" autoAdjust="0"/>
  </p:normalViewPr>
  <p:slideViewPr>
    <p:cSldViewPr snapToGrid="0">
      <p:cViewPr>
        <p:scale>
          <a:sx n="80" d="100"/>
          <a:sy n="80" d="100"/>
        </p:scale>
        <p:origin x="1766" y="19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 varScale="1">
        <p:scale>
          <a:sx n="58" d="100"/>
          <a:sy n="58" d="100"/>
        </p:scale>
        <p:origin x="2491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8/10/relationships/authors" Target="authors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C799AB1-B40E-4821-90D2-4E0020F79EE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A1E8E0-53B5-45B0-9AC7-A0E7A3FC853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C67219-F619-4F99-B3A6-9D388DBD99B8}" type="datetimeFigureOut">
              <a:rPr lang="en-ZA" smtClean="0"/>
              <a:t>2023/11/27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9A6583-2ECE-4838-AE3C-D0A410D5C5E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5A9AB1-E2D9-4965-9382-3C31E465EEA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86E9FB-B8EF-4AB5-A755-01346CE2F1FB}" type="slidenum">
              <a:rPr lang="en-ZA" smtClean="0"/>
              <a:t>‹N°›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403124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27T14:10:45.972"/>
    </inkml:context>
    <inkml:brush xml:id="br0">
      <inkml:brushProperty name="width" value="0.3" units="cm"/>
      <inkml:brushProperty name="height" value="0.6" units="cm"/>
      <inkml:brushProperty name="color" value="#B6B7E0"/>
      <inkml:brushProperty name="tip" value="rectangle"/>
      <inkml:brushProperty name="rasterOp" value="maskPen"/>
      <inkml:brushProperty name="ignorePressure" value="1"/>
    </inkml:brush>
  </inkml:definitions>
  <inkml:trace contextRef="#ctx0" brushRef="#br0">1 374,'9'0,"17"0,22 0,31-4,39-7,40-15,39-7,47-8,49-5,27 4,0 1,-18 6,-33 6,-30 7,-46 3,-51 4,-51 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27T15:19:58.444"/>
    </inkml:context>
    <inkml:brush xml:id="br0">
      <inkml:brushProperty name="width" value="0.3" units="cm"/>
      <inkml:brushProperty name="height" value="0.6" units="cm"/>
      <inkml:brushProperty name="color" value="#B6B7E0"/>
      <inkml:brushProperty name="tip" value="rectangle"/>
      <inkml:brushProperty name="rasterOp" value="maskPen"/>
      <inkml:brushProperty name="ignorePressure" value="1"/>
    </inkml:brush>
  </inkml:definitions>
  <inkml:trace contextRef="#ctx0" brushRef="#br0">1 40,'9'0,"16"0,13 0,5 0,8 0,9 0,-1 0,-6 0,-8 0,-7-4,-5-2,-8-4,-4-1,-6 2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27T15:20:00.057"/>
    </inkml:context>
    <inkml:brush xml:id="br0">
      <inkml:brushProperty name="width" value="0.3" units="cm"/>
      <inkml:brushProperty name="height" value="0.6" units="cm"/>
      <inkml:brushProperty name="color" value="#B6B7E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1,'4'0,"7"0,5 0,4 4,4 2,3 0,0-2,0-1,-3-1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27T14:10:46.870"/>
    </inkml:context>
    <inkml:brush xml:id="br0">
      <inkml:brushProperty name="width" value="0.3" units="cm"/>
      <inkml:brushProperty name="height" value="0.6" units="cm"/>
      <inkml:brushProperty name="color" value="#B6B7E0"/>
      <inkml:brushProperty name="tip" value="rectangle"/>
      <inkml:brushProperty name="rasterOp" value="maskPen"/>
      <inkml:brushProperty name="ignorePressure" value="1"/>
    </inkml:brush>
  </inkml:definitions>
  <inkml:trace contextRef="#ctx0" brushRef="#br0">1 324,'112'-3,"1"-5,174-36,872-130,-186 84,-924 85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27T14:10:47.897"/>
    </inkml:context>
    <inkml:brush xml:id="br0">
      <inkml:brushProperty name="width" value="0.3" units="cm"/>
      <inkml:brushProperty name="height" value="0.6" units="cm"/>
      <inkml:brushProperty name="color" value="#B6B7E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1 274,'1134'-38,"-317"-45,-339 33,-215 22,755-47,-945 76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27T14:10:52.160"/>
    </inkml:context>
    <inkml:brush xml:id="br0">
      <inkml:brushProperty name="width" value="0.3" units="cm"/>
      <inkml:brushProperty name="height" value="0.6" units="cm"/>
      <inkml:brushProperty name="color" value="#B6B7E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1 191,'27'-1,"48"-9,5-1,1369-107,-804 71,-558 44,-53 3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27T15:17:30.682"/>
    </inkml:context>
    <inkml:brush xml:id="br0">
      <inkml:brushProperty name="width" value="0.3" units="cm"/>
      <inkml:brushProperty name="height" value="0.6" units="cm"/>
      <inkml:brushProperty name="color" value="#B6B7E0"/>
      <inkml:brushProperty name="tip" value="rectangle"/>
      <inkml:brushProperty name="rasterOp" value="maskPen"/>
      <inkml:brushProperty name="ignorePressure" value="1"/>
    </inkml:brush>
  </inkml:definitions>
  <inkml:trace contextRef="#ctx0" brushRef="#br0">229 258,'24'-2,"1"0,-1-1,0-1,35-12,-2 2,970-162,-873 154,-111 15,-18 2,2 2,-1 0,37 2,-61 1,-1 0,1 0,-1 0,1 0,-1 1,1-1,-1 0,1 1,-1-1,0 1,1-1,-1 1,0 0,1 0,-1 0,0-1,0 1,1 0,-1 1,1 1,-1-2,-1 1,0-1,0 0,0 1,0-1,0 1,0-1,0 0,0 1,-1-1,1 0,0 1,-1-1,0 0,1 1,-1-1,0 0,1 0,-1 0,0 0,0 1,-1 0,-12 14,-1 0,0-1,0-1,-22 15,-77 47,90-60,-75 42,-1-4,-199 74,274-115,26-13,-1 0,0 1,1-1,-1 0,0 1,1-1,-1 0,0 0,1 1,-1-1,1 0,-1 0,0 1,1-1,-1 0,1 0,-1 0,1 0,-1 0,1 0,-1 0,1 0,-1 0,0 0,1 0,-1 0,1 0,0 0,57-3,-56 3,181-31,-121 18,-58 14,-11 3,-21 9,-539 207,243-99,235-82,69-23,20-16,-1 0,1 0,0 0,0 1,0-1,0 0,0 0,0 0,0 1,0-1,0 0,0 0,0 0,0 1,0-1,0 0,0 0,1 0,-1 1,0-1,0 0,0 0,0 0,0 0,0 1,0-1,1 0,-1 0,0 0,0 0,0 0,0 1,1-1,-1 0,0 0,0 0,0 0,0 0,1 0,-1 0,0 0,0 0,0 0,1 0,-1 0,0 0,0 0,1 0,-1 0,46-2,407-99,-80 12,-360 86,-2 1,0 0,0 1,12 0,-21 1,0 0,0 0,0 0,0 0,0 1,0-1,0 1,0-1,-1 1,1 0,0 0,0-1,-1 1,1 1,-1-1,1 0,-1 0,1 0,-1 1,0-1,1 1,-1-1,1 3,0-2,0 1,-1 0,1-1,1 1,-1-1,0 0,1 1,-1-1,1-1,-1 1,1 0,0 0,0-1,0 0,0 1,6 0,5 2,1-2,24 2,-34-3,144 5,264-25,-328 10,-64 5,-27 3,-37 4,-281 57,-3 28,196-51,67-19,-118 51,-302 127,38-16,418-168,-30 15,54-25,0 0,1 0,-1 1,1-1,-1 1,1 0,0 0,0 0,0 0,-2 4,5-6,0-1,-1 1,1-1,0 1,0-1,0 1,0-1,0 1,0-1,0 1,0-1,0 1,0-1,0 1,0-1,0 1,1-1,-1 1,0-1,0 1,0-1,1 1,-1-1,0 1,1-1,-1 0,0 1,1-1,-1 0,0 1,1-1,-1 0,1 1,-1-1,1 0,-1 0,0 0,1 1,-1-1,1 0,-1 0,1 0,-1 0,1 0,0 0,14 3,0-1,1 0,-1-1,0-1,0 0,0-2,18-2,-13 2,159-18,728-47,-93 71,-773-3,-40-1,-1 0,0 0,1 0,-1 0,0 0,1 0,-1 0,0 0,1 0,-1 0,0 0,1 0,-1 0,0 0,1 0,-1 0,0 1,1-1,-1 0,0 0,0 0,1 0,-1 1,0-1,0 0,1 0,-1 1,0-1,0 0,0 1,1-1,-1 1,-8 7,-17 5,6-7,-38 6,-3 1,37-6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27T15:17:31.804"/>
    </inkml:context>
    <inkml:brush xml:id="br0">
      <inkml:brushProperty name="width" value="0.3" units="cm"/>
      <inkml:brushProperty name="height" value="0.6" units="cm"/>
      <inkml:brushProperty name="color" value="#B6B7E0"/>
      <inkml:brushProperty name="tip" value="rectangle"/>
      <inkml:brushProperty name="rasterOp" value="maskPen"/>
      <inkml:brushProperty name="ignorePressure" value="1"/>
    </inkml:brush>
  </inkml:definitions>
  <inkml:trace contextRef="#ctx0" brushRef="#br0">1 47,'9'0,"12"0,17 0,14 0,22 0,8 0,7 0,2-4,0-2,-6-5,-10 1,-7 1,-16 2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27T15:19:34.065"/>
    </inkml:context>
    <inkml:brush xml:id="br0">
      <inkml:brushProperty name="width" value="0.3" units="cm"/>
      <inkml:brushProperty name="height" value="0.6" units="cm"/>
      <inkml:brushProperty name="color" value="#B6B7E0"/>
      <inkml:brushProperty name="tip" value="rectangle"/>
      <inkml:brushProperty name="rasterOp" value="maskPen"/>
      <inkml:brushProperty name="ignorePressure" value="1"/>
    </inkml:brush>
  </inkml:definitions>
  <inkml:trace contextRef="#ctx0" brushRef="#br0">1 784,'7'0,"1"-1,-1-1,0 1,1-1,10-4,20-5,760-132,-310 63,-283 44,626-135,-641 112,54-14,5 18,449-83,-636 133,-61 5,0 0,0 0,0 0,-1 0,1 0,0 0,0 0,0 0,0 0,0 1,0-1,0 0,-1 0,1 1,0-1,0 1,0-1,-1 1,1-1,0 1,0-1,-1 1,2 0,-2 0,-1 0,1 0,0-1,0 1,0 0,0 0,0-1,-1 1,1 0,0-1,-1 1,1 0,-1-1,1 1,0 0,-1-1,1 1,-1-1,0 1,0 0,-38 26,0-6,-1-2,-60 21,-93 19,154-48,-480 112,11-3,-198 78,475-132,-203 50,-80 25,402-103,-145 53,249-88,-1 0,1 1,0 0,0 1,-7 5,14-10,1 1,0-1,-1 0,1 0,0 1,-1-1,1 0,0 1,0-1,-1 0,1 1,0-1,0 1,0-1,-1 1,1-1,0 0,0 1,0-1,0 1,0-1,0 1,0-1,0 0,0 1,0-1,0 1,14 8,6-4,0-1,27 1,129 8,92-4,86-5,1877-125,-2206 120,-25 0,0 1,0 0,0 0,0 0,0 0,0 0,0 0,1 0,-1 0,0 0,0 0,0 0,0 0,0 0,0 0,0 0,1 0,-1 0,0 0,0 0,0 0,0 0,0 0,0 0,0 0,0 0,1 0,-1 0,0 0,0 0,0 0,0 0,0 0,0 1,0-1,0 0,0 0,0 0,1 0,-1 0,0 0,0 0,0 0,0 0,0 1,0-1,0 0,0 0,0 0,0 0,0 0,0 0,0 0,0 1,0-1,0 0,0 0,0 0,0 0,0 0,0 0,0 0,0 1,-29 13,16-8,-211 90,-356 100,-262 16,278-75,-40 31,600-167,-18 5,22-6,0 0,0 0,0 0,0 0,0 0,0 1,0-1,0 0,0 0,0 0,0 0,0 0,0 0,0 0,0 0,0 0,0 0,0 0,0 0,0 0,0 0,17-3,1052-198,-787 146,772-120,-994 169,-50 6,-11 3,-75 22,29-12,-152 52,-659 260,229-81,411-167,-96 38,310-114,0 1,0-1,0 1,1 0,-1 0,0 0,1 0,-4 4,9-6,1 1,-1-1,1 1,-1-1,1 0,-1 0,1 0,0 0,-1-1,1 1,-1-1,1 1,3-3,211-48,-117 26,1641-322,-1630 335,25-6,-1150 288,590-148,18-12,-247 71,629-172,24-9,0 0,0 0,1 0,-1 0,0 0,0 0,0 0,0 0,0 0,0 0,0 0,0 0,0 0,0 0,0 1,0-1,0 0,0 0,0 0,0 0,0 0,0 0,0 0,0 0,0 0,0 0,0 0,0 0,0 1,0-1,0 0,0 0,0 0,0 0,0 0,0 0,0 0,0 0,0 0,-1 0,1 0,0 0,41-3,-35 2,1461-180,-1409 173,-35 4,1 1,0 1,-1 1,30 3,-44 2,-18 4,-27 11,-1-2,-50 16,45-18,-111 41,-381 150,430-158,100-46,1-1,-1 1,1 0,0 0,0 0,0 0,0 0,1 1,-1-1,-4 7,7-9,0 0,0 1,0-1,0 0,0 1,0-1,0 0,0 1,0-1,0 0,1 1,-1-1,0 0,0 0,0 1,1-1,-1 0,0 1,0-1,0 0,1 0,-1 0,0 1,1-1,-1 0,0 0,0 0,1 0,-1 0,0 0,1 1,-1-1,0 0,1 0,-1 0,1 0,32 2,189-27,-102 9,1277-135,-1333 145,71-10,-105 12,-37 4,-49 10,-297 88,181-49,-615 198,751-235,8-4,2 2,-44 22,59-23,16-3,21-2,-24-4,41 0,-1-2,1-2,78-18,-43 8,-66 13,-11 5,-20 13,-41 21,57-37,-4 3,3-2,-1 1,1-1,0 1,0 0,-6 5,10-8,0 1,-1-1,1 0,0 0,0 1,0-1,-1 0,1 0,0 1,0-1,0 0,0 1,0-1,0 0,0 1,0-1,0 0,0 1,0-1,0 0,0 1,0-1,0 0,0 0,0 1,0-1,0 0,0 1,0-1,0 0,1 1,-1-1,0 0,0 0,1 1,0 0,1 0,0 0,-1 0,1-1,0 1,0 0,-1-1,1 1,0-1,4 1,30 1,-1-1,1-1,0-2,48-10,-38 7,1447-258,-1386 240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27T15:19:37.941"/>
    </inkml:context>
    <inkml:brush xml:id="br0">
      <inkml:brushProperty name="width" value="0.3" units="cm"/>
      <inkml:brushProperty name="height" value="0.6" units="cm"/>
      <inkml:brushProperty name="color" value="#B6B7E0"/>
      <inkml:brushProperty name="tip" value="rectangle"/>
      <inkml:brushProperty name="rasterOp" value="maskPen"/>
      <inkml:brushProperty name="ignorePressure" value="1"/>
    </inkml:brush>
  </inkml:definitions>
  <inkml:trace contextRef="#ctx0" brushRef="#br0">1 48,'4'0,"11"0,21 0,26-4,22-2,22 0,8 1,6-2,-4-1,-16 1,-26 2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27T15:19:53.615"/>
    </inkml:context>
    <inkml:brush xml:id="br0">
      <inkml:brushProperty name="width" value="0.3" units="cm"/>
      <inkml:brushProperty name="height" value="0.6" units="cm"/>
      <inkml:brushProperty name="color" value="#B6B7E0"/>
      <inkml:brushProperty name="tip" value="rectangle"/>
      <inkml:brushProperty name="rasterOp" value="maskPen"/>
      <inkml:brushProperty name="ignorePressure" value="1"/>
    </inkml:brush>
  </inkml:definitions>
  <inkml:trace contextRef="#ctx0" brushRef="#br0">727 365,'10'0,"1"-2,0 1,-1-2,0 1,16-7,1 0,768-185,-227 113,5 46,-406 27,6-13,-221 51,-126 39,72-31,-102 37,-306 71,205-79,-42 14,289-66,13-3,28-3,43-7,45-6,96-16,77-28,-117 22,1144-183,-887 171,-369 39,-22 4,-37 8,-628 137,382-91,-1247 242,1505-295,-30 5,-85 27,118-24,29-14,0 0,-1 0,1 0,0 1,0-1,0 0,-1 0,1 0,0 1,0-1,0 0,0 0,0 1,0-1,0 0,-1 0,1 1,0-1,0 0,0 0,0 1,0-1,0 0,0 0,0 1,0-1,0 0,1 0,-1 1,0-1,0 0,0 0,0 1,0-1,0 0,0 0,1 1,-1-1,0 0,0 0,0 0,1 1,-1-1,0 0,1 0,3 2,1 0,-1 0,1-1,0 0,0 0,0 0,7 0,348 1,-210-5,-91 2,98 0,183-25,-176 0,209-21,-372 46,0 1,0 0,0 0,0-1,0 1,0 0,0 0,0 0,0 0,0 0,0 1,0-1,0 0,0 0,0 1,0-1,-1 0,1 1,0-1,0 1,0-1,1 2,-3-1,0 0,0 0,0 0,0 0,0 0,0 0,0 0,0 0,0 0,-1-1,1 1,0 0,0-1,-1 1,-2 0,-42 14,-1-1,-1-2,-73 8,35-6,-111 20,-518 94,5 28,666-145,22-6,-1 1,1 0,-30 15,52-21,0 0,0 0,1 0,-1 0,0 0,0 0,0 0,1 1,-1-1,0 0,0 0,0 0,1 0,-1 1,0-1,0 0,0 0,0 0,1 1,-1-1,0 0,0 0,0 1,0-1,0 0,0 0,0 1,0-1,0 0,0 0,0 1,0-1,0 0,0 0,0 1,0-1,0 0,0 0,0 1,0-1,0 0,0 0,-1 0,1 1,0-1,0 0,0 0,0 0,-1 1,1-1,0 0,0 0,0 0,-1 0,1 1,0-1,-1 0,19 2,-1 0,1-1,-1-1,1-1,-1-1,23-4,-10 2,1101-200,-996 176,19-5,249-42,-171 46,280-19,-187 19,-130 7,-179 21,-16 1,0 0,0 0,0 0,0 0,0 0,0 0,0 1,0-1,0 0,0 0,0 0,0 0,0 0,0 0,0 0,0 0,0 0,0 0,0 0,0 0,0 0,0 0,0 0,0 0,0 1,0-1,0 0,0 0,0 0,0 0,0 0,0 0,0 0,0 0,0 0,0 0,0 0,0 0,0 0,0 0,0 0,0 0,0 0,0 1,0-1,0 0,0 0,0 0,0 0,0 0,0 0,0 0,1 0,-1 0,0 0,0 0,0 0,0 0,-26 10,10-4,-509 163,278-94,-571 147,711-193,55-14,-89 13,72-17,2 3,0 3,-112 44,143-48,0-2,0-1,-1-2,-51 5,66-11,0 1,0 0,1 2,0 0,-1 1,2 2,-33 15,24-9,0-2,-1-1,-62 14,56-17,0 3,-50 21,-28 10,21-10,79-22,14-10,0 0,0 1,0-1,0 0,0 1,0-1,0 0,0 0,0 1,1-1,-1 0,0 0,0 0,0 1,0-1,1 0,-1 0,0 0,0 1,0-1,1 0,-1 0,0 0,0 0,1 0,-1 1,0-1,0 0,1 0,-1 0,0 0,0 0,1 0,-1 0,41 4,463 0,-298-5,-181 1,570-6,-1-26,235-80,-809 108,1-2,-1-1,0-1,23-12,-5 3,-18 9,1 2,1 1,-1 0,1 2,-1 0,35 1,-26 1,-1-1,57-12,142-44,-144 39,-55 14,-1-2,47-16,-188 62,11 1,-180 47,-422 34,168-35,-570 154,1041-226,26-6,-63 22,51-8,-61 37,-36 16,103-55,-84 50,121-65,1-1,0 1,0 1,1-1,0 1,-10 12,16-18,-1 1,1-1,0 0,0 0,0 0,0 1,0-1,0 0,0 0,0 1,0-1,0 0,0 0,0 0,0 1,0-1,0 0,0 0,0 1,0-1,0 0,0 0,0 0,0 1,0-1,0 0,1 0,-1 0,0 1,0-1,0 0,0 0,1 0,-1 0,0 1,0-1,0 0,0 0,1 0,-1 0,0 0,0 0,1 0,-1 0,0 1,0-1,0 0,1 0,6 1,-1 0,1 0,0-1,-1 0,1 0,0 0,0-1,-1 0,13-4,15-1,564-89,149-23,154 31,-707 66,-7 0,124 10,-33 3,-142 3,121-10,-228 9,-27 3,-8 0,-12 1,-14 4,1 2,0 1,-32 10,4-1,-214 46,-273 57,-4-26,-231-27,379-30,-95 3,469-37,1 1,0 0,-34 6,54-6,0 1,0 0,0 0,0 0,0 1,0 0,1 1,0-1,-1 1,1 1,0-1,1 1,-7 7,-24 31,-29 31,64-73,0-1,0 1,1 0,-1 0,0-1,0 1,0 0,0 0,1 0,-1 0,0 0,1 0,-1 0,1 0,-1 0,1 0,0 0,-1 1,1-1,0 0,0 0,0 0,-1 2,3-2,-1 0,1 0,-1 0,1 0,-1 0,1-1,-1 1,1 0,0-1,-1 1,1-1,0 0,0 1,-1-1,1 0,3 0,114 6,135-11,-170 1,1557-21,-1215 1,6-34,-276 26,20-4,-169 37,-13 3,-21 7,-92 17,-166 18,102-19,-572 121,-7 2,526-110,-397 58,479-78,-209 55,323-65,1 0,0 1,-52 24,42-18,39-14,1 0,-1 0,1 1,0 0,-9 6,17-10,1 0,0 0,-1 0,1 0,0 0,0 1,-1-1,1 0,0 0,0 0,-1 0,1 1,0-1,0 0,-1 0,1 0,0 1,0-1,0 0,0 0,-1 1,1-1,0 0,0 0,0 1,0-1,0 0,0 1,0-1,0 0,0 0,0 1,0-1,0 0,0 1,0-1,0 0,0 1,0-1,0 0,0 0,0 1,1-1,-1 0,0 0,0 1,0-1,20 7,23-2,75-2,-100-3,512-31,-358 17,779-81,-397 36,-193 44,212 18,-355-3,-179-2,-1-2,62-13,-25 3,-38 8,-9 2,1-1,39-12,-63 14,-11 1,-19 3,-500 62,-261 20,582-74,-472 36,665-43,0 0,0 0,1 1,-1 1,0 0,1 0,-10 6,-4 4,-32 28,48-36,-328 229,329-230,5-4,-1 0,1 0,0 0,0 0,0 1,1-1,-1 1,0 0,-2 2,4-4,0 0,0 1,0-1,0 0,0 0,0 1,0-1,0 0,0 0,0 1,0-1,0 0,0 0,0 1,0-1,0 0,1 0,-1 0,0 1,0-1,0 0,0 0,0 0,1 1,-1-1,0 0,0 0,0 0,1 0,-1 1,0-1,0 0,1 0,-1 0,22 6,41 1,109-1,-101-6,-59 0,1182-10,-932-13,-38 1,-13 1,-195 18,-33 4,-716 53,338-28,-291 30,258-30,-83 7,505-32,-4-1,0 1,0 1,0 0,0 0,0 1,-17 7,26-10,0 0,1 1,-1-1,1 0,-1 1,1-1,-1 0,0 1,1-1,-1 1,1-1,0 1,-1-1,1 1,-1-1,1 1,0 0,-1-1,1 1,0 0,0-1,-1 1,1 0,0-1,0 1,0 0,0-1,0 1,0 0,0-1,0 1,0 0,0-1,1 1,-1 0,0-1,0 1,0 0,1-1,-1 1,0-1,1 1,-1-1,1 1,-1-1,1 1,-1-1,1 1,-1-1,1 1,-1-1,1 0,-1 1,1-1,0 0,-1 1,2-1,41 20,73 15,1-5,209 27,249-12,-357-32,259 45,-191-18,-113-28,-107-9,-31 1,-1 2,1 2,-2 1,64 25,12 5,-84-33,-16-4,-1 0,1 0,-1 1,0 0,0 1,0 0,9 6,-17-10,0 0,1 0,-1 0,0 0,0 0,0 1,1-1,-1 0,0 0,0 0,0 0,0 1,1-1,-1 0,0 0,0 1,0-1,0 0,0 0,0 0,0 1,0-1,0 0,0 0,0 1,0-1,0 0,0 0,0 1,0-1,0 0,0 0,0 1,0-1,0 0,0 0,0 0,-1 1,1-1,0 0,0 0,0 0,0 1,0-1,-1 0,1 0,0 0,0 0,0 0,-1 1,1-1,0 0,0 0,0 0,-1 0,1 0,0 0,0 0,-1 0,1 0,-19 5,-45 0,-101-3,89-4,-1109 0,1103 3,0 4,1 4,0 3,0 3,-81 28,128-33,4-3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7B05F4-B063-4AD0-AEC7-CF3E8C6687AD}" type="datetimeFigureOut">
              <a:rPr lang="en-GB" smtClean="0"/>
              <a:t>27/11/2023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F41A45-CAED-4F6E-8F71-078975F972DD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96454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F41A45-CAED-4F6E-8F71-078975F972D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72393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F41A45-CAED-4F6E-8F71-078975F972D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76551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F41A45-CAED-4F6E-8F71-078975F972D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1264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2">
            <a:extLst>
              <a:ext uri="{FF2B5EF4-FFF2-40B4-BE49-F238E27FC236}">
                <a16:creationId xmlns:a16="http://schemas.microsoft.com/office/drawing/2014/main" id="{487A11D6-D605-4F43-B1F4-54CA99CCF0E2}"/>
              </a:ext>
            </a:extLst>
          </p:cNvPr>
          <p:cNvSpPr/>
          <p:nvPr/>
        </p:nvSpPr>
        <p:spPr>
          <a:xfrm>
            <a:off x="0" y="2871598"/>
            <a:ext cx="6325394" cy="2339856"/>
          </a:xfrm>
          <a:prstGeom prst="rect">
            <a:avLst/>
          </a:prstGeom>
          <a:solidFill>
            <a:srgbClr val="BA2040"/>
          </a:solidFill>
        </p:spPr>
        <p:txBody>
          <a:bodyPr/>
          <a:lstStyle/>
          <a:p>
            <a:endParaRPr lang="en-ZA" sz="1463" dirty="0"/>
          </a:p>
        </p:txBody>
      </p:sp>
      <p:pic>
        <p:nvPicPr>
          <p:cNvPr id="22" name="Object 8" descr="preencoded.png">
            <a:extLst>
              <a:ext uri="{FF2B5EF4-FFF2-40B4-BE49-F238E27FC236}">
                <a16:creationId xmlns:a16="http://schemas.microsoft.com/office/drawing/2014/main" id="{1068F126-60BE-4E02-AB01-0CBA11B4DCC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-5556" t="-5556" r="-5556" b="-5555"/>
          <a:stretch/>
        </p:blipFill>
        <p:spPr>
          <a:xfrm>
            <a:off x="246986" y="1233238"/>
            <a:ext cx="2900979" cy="1080000"/>
          </a:xfrm>
          <a:prstGeom prst="rect">
            <a:avLst/>
          </a:prstGeom>
        </p:spPr>
      </p:pic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A94CC82-09C4-47BD-8A09-152BAC194BC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14987" y="3022"/>
            <a:ext cx="3580606" cy="6858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01BF1E17-C0A7-4A8D-9784-C67CC23B50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7646" y="3275360"/>
            <a:ext cx="5560635" cy="1449387"/>
          </a:xfrm>
        </p:spPr>
        <p:txBody>
          <a:bodyPr>
            <a:normAutofit/>
          </a:bodyPr>
          <a:lstStyle>
            <a:lvl1pPr>
              <a:buNone/>
              <a:defRPr sz="2519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786C940B-CEC0-42AF-A716-CA1865C2B3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7646" y="5326867"/>
            <a:ext cx="5560635" cy="576698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950" cap="all" spc="163" baseline="0">
                <a:solidFill>
                  <a:schemeClr val="accent2"/>
                </a:solidFill>
                <a:latin typeface="+mn-lt"/>
              </a:defRPr>
            </a:lvl1pPr>
            <a:lvl2pPr marL="371484" indent="0" algn="ctr">
              <a:buNone/>
              <a:defRPr sz="1950"/>
            </a:lvl2pPr>
            <a:lvl3pPr marL="742969" indent="0" algn="ctr">
              <a:buNone/>
              <a:defRPr sz="1950"/>
            </a:lvl3pPr>
            <a:lvl4pPr marL="1114453" indent="0" algn="ctr">
              <a:buNone/>
              <a:defRPr sz="1625"/>
            </a:lvl4pPr>
            <a:lvl5pPr marL="1485937" indent="0" algn="ctr">
              <a:buNone/>
              <a:defRPr sz="1625"/>
            </a:lvl5pPr>
            <a:lvl6pPr marL="1857421" indent="0" algn="ctr">
              <a:buNone/>
              <a:defRPr sz="1625"/>
            </a:lvl6pPr>
            <a:lvl7pPr marL="2228906" indent="0" algn="ctr">
              <a:buNone/>
              <a:defRPr sz="1625"/>
            </a:lvl7pPr>
            <a:lvl8pPr marL="2600390" indent="0" algn="ctr">
              <a:buNone/>
              <a:defRPr sz="1625"/>
            </a:lvl8pPr>
            <a:lvl9pPr marL="2971874" indent="0" algn="ctr">
              <a:buNone/>
              <a:defRPr sz="1625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167105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17" userDrawn="1">
          <p15:clr>
            <a:srgbClr val="FBAE40"/>
          </p15:clr>
        </p15:guide>
        <p15:guide id="3" pos="28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Emphasis Conten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952" y="1412875"/>
            <a:ext cx="8776099" cy="2544528"/>
          </a:xfrm>
        </p:spPr>
        <p:txBody>
          <a:bodyPr/>
          <a:lstStyle>
            <a:lvl1pPr algn="ctr">
              <a:buNone/>
              <a:defRPr>
                <a:solidFill>
                  <a:schemeClr val="accent1"/>
                </a:solidFill>
              </a:defRPr>
            </a:lvl1pPr>
            <a:lvl2pPr marL="146254" indent="146254">
              <a:defRPr/>
            </a:lvl2pPr>
            <a:lvl3pPr marL="292507" indent="146254">
              <a:defRPr/>
            </a:lvl3pPr>
            <a:lvl4pPr marL="438761" indent="146254">
              <a:defRPr/>
            </a:lvl4pPr>
            <a:lvl5pPr marL="585015" indent="146254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90215" y="6479040"/>
            <a:ext cx="2050835" cy="332925"/>
          </a:xfrm>
        </p:spPr>
        <p:txBody>
          <a:bodyPr/>
          <a:lstStyle/>
          <a:p>
            <a:fld id="{93DD5CEA-B784-4AF1-95F0-5E078E41AAA5}" type="datetime5">
              <a:rPr lang="en-US" smtClean="0"/>
              <a:t>27-Nov-23</a:t>
            </a:fld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1050" y="6489703"/>
            <a:ext cx="562371" cy="332925"/>
          </a:xfrm>
        </p:spPr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1EBD4DCA-F074-4249-BA01-7CFA958387C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64952" y="4572000"/>
            <a:ext cx="8776097" cy="1665288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0918800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3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c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47136-5CD4-49ED-AA63-294A14D4A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Picture Placeholder 1">
            <a:extLst>
              <a:ext uri="{FF2B5EF4-FFF2-40B4-BE49-F238E27FC236}">
                <a16:creationId xmlns:a16="http://schemas.microsoft.com/office/drawing/2014/main" id="{277D028F-19AB-4DD1-99B8-C5E3DB4346D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64952" y="1412876"/>
            <a:ext cx="4301910" cy="4565096"/>
          </a:xfrm>
        </p:spPr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7C01CCF-4054-4FEB-A4B6-DEBCCFAD71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39141" y="1412875"/>
            <a:ext cx="4301909" cy="456565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A47BED8-4141-4D6E-843B-8709B4A2D133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C8AC832-1900-4EA1-91D6-4549E18993CB}" type="datetime5">
              <a:rPr lang="en-US" smtClean="0"/>
              <a:t>27-Nov-23</a:t>
            </a:fld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E53822D-CECD-4F6C-BCAE-ED9AAF9DAA1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3958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64952" y="333375"/>
            <a:ext cx="8776097" cy="82708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4950" y="1412876"/>
            <a:ext cx="4285248" cy="4824412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55800" y="1412876"/>
            <a:ext cx="4285248" cy="4824412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1A9D6E-DFE9-4CB4-B248-CA45AA7EB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AC832-1900-4EA1-91D6-4549E18993CB}" type="datetime5">
              <a:rPr lang="en-US" smtClean="0"/>
              <a:t>27-Nov-23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6D3F71-A9CB-4762-AAC0-0CFEE76B13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3595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564952" y="333375"/>
            <a:ext cx="8776097" cy="82708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64952" y="1412875"/>
            <a:ext cx="4320295" cy="512438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625" b="1" cap="none" baseline="0">
                <a:solidFill>
                  <a:schemeClr val="accent2"/>
                </a:solidFill>
              </a:defRPr>
            </a:lvl1pPr>
            <a:lvl2pPr marL="371484" indent="0">
              <a:buNone/>
              <a:defRPr sz="1625" b="1"/>
            </a:lvl2pPr>
            <a:lvl3pPr marL="742969" indent="0">
              <a:buNone/>
              <a:defRPr sz="1463" b="1"/>
            </a:lvl3pPr>
            <a:lvl4pPr marL="1114453" indent="0">
              <a:buNone/>
              <a:defRPr sz="1300" b="1"/>
            </a:lvl4pPr>
            <a:lvl5pPr marL="1485937" indent="0">
              <a:buNone/>
              <a:defRPr sz="1300" b="1"/>
            </a:lvl5pPr>
            <a:lvl6pPr marL="1857421" indent="0">
              <a:buNone/>
              <a:defRPr sz="1300" b="1"/>
            </a:lvl6pPr>
            <a:lvl7pPr marL="2228906" indent="0">
              <a:buNone/>
              <a:defRPr sz="1300" b="1"/>
            </a:lvl7pPr>
            <a:lvl8pPr marL="2600390" indent="0">
              <a:buNone/>
              <a:defRPr sz="1300" b="1"/>
            </a:lvl8pPr>
            <a:lvl9pPr marL="2971874" indent="0">
              <a:buNone/>
              <a:defRPr sz="13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4951" y="2031085"/>
            <a:ext cx="4320292" cy="4059563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5017146" y="1412875"/>
            <a:ext cx="4323902" cy="512438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625" b="1" cap="none" baseline="0">
                <a:solidFill>
                  <a:schemeClr val="accent2"/>
                </a:solidFill>
              </a:defRPr>
            </a:lvl1pPr>
            <a:lvl2pPr marL="371484" indent="0">
              <a:buNone/>
              <a:defRPr sz="1625" b="1"/>
            </a:lvl2pPr>
            <a:lvl3pPr marL="742969" indent="0">
              <a:buNone/>
              <a:defRPr sz="1463" b="1"/>
            </a:lvl3pPr>
            <a:lvl4pPr marL="1114453" indent="0">
              <a:buNone/>
              <a:defRPr sz="1300" b="1"/>
            </a:lvl4pPr>
            <a:lvl5pPr marL="1485937" indent="0">
              <a:buNone/>
              <a:defRPr sz="1300" b="1"/>
            </a:lvl5pPr>
            <a:lvl6pPr marL="1857421" indent="0">
              <a:buNone/>
              <a:defRPr sz="1300" b="1"/>
            </a:lvl6pPr>
            <a:lvl7pPr marL="2228906" indent="0">
              <a:buNone/>
              <a:defRPr sz="1300" b="1"/>
            </a:lvl7pPr>
            <a:lvl8pPr marL="2600390" indent="0">
              <a:buNone/>
              <a:defRPr sz="1300" b="1"/>
            </a:lvl8pPr>
            <a:lvl9pPr marL="2971874" indent="0">
              <a:buNone/>
              <a:defRPr sz="13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0759" y="2031083"/>
            <a:ext cx="4316679" cy="4059562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F5DB3E2-338A-45C9-889C-8692F8462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AC832-1900-4EA1-91D6-4549E18993CB}" type="datetime5">
              <a:rPr lang="en-US" smtClean="0"/>
              <a:t>27-Nov-23</a:t>
            </a:fld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BF4EC41-0C4C-496C-9CD7-D0E94F5EF71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9257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66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64952" y="333375"/>
            <a:ext cx="8776097" cy="82708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4952" y="1412876"/>
            <a:ext cx="2680062" cy="4824412"/>
          </a:xfrm>
        </p:spPr>
        <p:txBody>
          <a:bodyPr/>
          <a:lstStyle>
            <a:lvl1pPr algn="l">
              <a:buNone/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E0BD99A-05F3-4415-8CD3-6C5BEFB2076D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3612969" y="1412878"/>
            <a:ext cx="2680062" cy="4824413"/>
          </a:xfrm>
        </p:spPr>
        <p:txBody>
          <a:bodyPr/>
          <a:lstStyle>
            <a:lvl1pPr algn="l">
              <a:buNone/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2869663-5979-4FF6-8E31-FFC5043B0D53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660986" y="1412878"/>
            <a:ext cx="2680062" cy="4824413"/>
          </a:xfrm>
        </p:spPr>
        <p:txBody>
          <a:bodyPr/>
          <a:lstStyle>
            <a:lvl1pPr algn="l">
              <a:buNone/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A91D5E-F043-4D35-81C9-CDC2FE64F9D1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C8AC832-1900-4EA1-91D6-4549E18993CB}" type="datetime5">
              <a:rPr lang="en-US" smtClean="0"/>
              <a:t>27-Nov-23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051E9B-F680-4000-A691-773E0A2F980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1083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4952" y="1425695"/>
            <a:ext cx="2680062" cy="2287432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E0BD99A-05F3-4415-8CD3-6C5BEFB2076D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3612969" y="1412875"/>
            <a:ext cx="2680062" cy="2300252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2869663-5979-4FF6-8E31-FFC5043B0D53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661888" y="1424148"/>
            <a:ext cx="2680062" cy="2300252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600C008-ADFA-418A-A160-4BD189C1F6A4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564951" y="3859402"/>
            <a:ext cx="2680062" cy="2298704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1E72AFA6-9E42-4011-9251-67B83A31DD30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3612969" y="3846584"/>
            <a:ext cx="2680062" cy="2311525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A96DE27C-EFE3-42D6-9C28-86053F48A270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6661887" y="3857855"/>
            <a:ext cx="2680062" cy="2300252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B2B08EC-6C20-4D6E-933E-A42BE8C6C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16" name="Date Placeholder 15">
            <a:extLst>
              <a:ext uri="{FF2B5EF4-FFF2-40B4-BE49-F238E27FC236}">
                <a16:creationId xmlns:a16="http://schemas.microsoft.com/office/drawing/2014/main" id="{591C3B57-8881-4662-BEA5-ADCAC57F8550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DC8AC832-1900-4EA1-91D6-4549E18993CB}" type="datetime5">
              <a:rPr lang="en-US" smtClean="0"/>
              <a:t>27-Nov-23</a:t>
            </a:fld>
            <a:endParaRPr lang="en-US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6A1DD313-E00E-4EFE-9BCA-8DCF0084AC8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0600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A340FCA-A17B-493C-9572-D20927D5D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C6750B-AEDB-4669-81F8-7C671C342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AC832-1900-4EA1-91D6-4549E18993CB}" type="datetime5">
              <a:rPr lang="en-US" smtClean="0"/>
              <a:t>27-Nov-23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E90D3D-F2F4-4D37-BB83-6F0142C3C7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5433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2580" y="6400800"/>
            <a:ext cx="9903420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756E04-9C21-4AD0-8F04-7A4E73FEE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AC832-1900-4EA1-91D6-4549E18993CB}" type="datetime5">
              <a:rPr lang="en-US" smtClean="0"/>
              <a:t>27-Nov-23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722021-92AB-43D5-AD22-3CB5BDA850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937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 userDrawn="1"/>
        </p:nvSpPr>
        <p:spPr>
          <a:xfrm>
            <a:off x="14" y="0"/>
            <a:ext cx="37830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952" y="333378"/>
            <a:ext cx="2837656" cy="2546983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2925" b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7412" y="1162299"/>
            <a:ext cx="4973638" cy="5074989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952" y="3043050"/>
            <a:ext cx="2837656" cy="3194238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463">
                <a:solidFill>
                  <a:srgbClr val="FFFFFF"/>
                </a:solidFill>
              </a:defRPr>
            </a:lvl1pPr>
            <a:lvl2pPr marL="371484" indent="0">
              <a:buNone/>
              <a:defRPr sz="975"/>
            </a:lvl2pPr>
            <a:lvl3pPr marL="742969" indent="0">
              <a:buNone/>
              <a:defRPr sz="813"/>
            </a:lvl3pPr>
            <a:lvl4pPr marL="1114453" indent="0">
              <a:buNone/>
              <a:defRPr sz="731"/>
            </a:lvl4pPr>
            <a:lvl5pPr marL="1485937" indent="0">
              <a:buNone/>
              <a:defRPr sz="731"/>
            </a:lvl5pPr>
            <a:lvl6pPr marL="1857421" indent="0">
              <a:buNone/>
              <a:defRPr sz="731"/>
            </a:lvl6pPr>
            <a:lvl7pPr marL="2228906" indent="0">
              <a:buNone/>
              <a:defRPr sz="731"/>
            </a:lvl7pPr>
            <a:lvl8pPr marL="2600390" indent="0">
              <a:buNone/>
              <a:defRPr sz="731"/>
            </a:lvl8pPr>
            <a:lvl9pPr marL="2971874" indent="0">
              <a:buNone/>
              <a:defRPr sz="73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8A18828A-7475-4526-89AD-9D0185D3F6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90215" y="6487060"/>
            <a:ext cx="2050835" cy="37094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A8FFE74-185F-4B34-A6F8-307DFBA3CF3F}" type="datetime5">
              <a:rPr lang="en-US" smtClean="0"/>
              <a:t>27-Nov-23</a:t>
            </a:fld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06527EE-A16F-41B0-9DE3-BC923F117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1844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20" userDrawn="1">
          <p15:clr>
            <a:srgbClr val="FBAE40"/>
          </p15:clr>
        </p15:guide>
        <p15:guide id="2" pos="2751" userDrawn="1">
          <p15:clr>
            <a:srgbClr val="FBAE40"/>
          </p15:clr>
        </p15:guide>
        <p15:guide id="3" pos="2383" userDrawn="1">
          <p15:clr>
            <a:srgbClr val="FBAE40"/>
          </p15:clr>
        </p15:guide>
        <p15:guide id="4" pos="2143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 userDrawn="1"/>
        </p:nvSpPr>
        <p:spPr>
          <a:xfrm>
            <a:off x="14" y="0"/>
            <a:ext cx="378309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952" y="333378"/>
            <a:ext cx="2837656" cy="2546983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26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7412" y="1162299"/>
            <a:ext cx="4973638" cy="5074989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952" y="3043050"/>
            <a:ext cx="2837656" cy="3194238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625">
                <a:solidFill>
                  <a:srgbClr val="FFFFFF"/>
                </a:solidFill>
              </a:defRPr>
            </a:lvl1pPr>
            <a:lvl2pPr marL="371484" indent="0">
              <a:buNone/>
              <a:defRPr sz="975"/>
            </a:lvl2pPr>
            <a:lvl3pPr marL="742969" indent="0">
              <a:buNone/>
              <a:defRPr sz="813"/>
            </a:lvl3pPr>
            <a:lvl4pPr marL="1114453" indent="0">
              <a:buNone/>
              <a:defRPr sz="731"/>
            </a:lvl4pPr>
            <a:lvl5pPr marL="1485937" indent="0">
              <a:buNone/>
              <a:defRPr sz="731"/>
            </a:lvl5pPr>
            <a:lvl6pPr marL="1857421" indent="0">
              <a:buNone/>
              <a:defRPr sz="731"/>
            </a:lvl6pPr>
            <a:lvl7pPr marL="2228906" indent="0">
              <a:buNone/>
              <a:defRPr sz="731"/>
            </a:lvl7pPr>
            <a:lvl8pPr marL="2600390" indent="0">
              <a:buNone/>
              <a:defRPr sz="731"/>
            </a:lvl8pPr>
            <a:lvl9pPr marL="2971874" indent="0">
              <a:buNone/>
              <a:defRPr sz="73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8A18828A-7475-4526-89AD-9D0185D3F6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90215" y="6486764"/>
            <a:ext cx="2050835" cy="371236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A8FFE74-185F-4B34-A6F8-307DFBA3CF3F}" type="datetime5">
              <a:rPr lang="en-US" smtClean="0"/>
              <a:t>27-Nov-23</a:t>
            </a:fld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06527EE-A16F-41B0-9DE3-BC923F117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1156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20" userDrawn="1">
          <p15:clr>
            <a:srgbClr val="FBAE40"/>
          </p15:clr>
        </p15:guide>
        <p15:guide id="2" pos="2751" userDrawn="1">
          <p15:clr>
            <a:srgbClr val="FBAE40"/>
          </p15:clr>
        </p15:guide>
        <p15:guide id="3" pos="2383" userDrawn="1">
          <p15:clr>
            <a:srgbClr val="FBAE40"/>
          </p15:clr>
        </p15:guide>
        <p15:guide id="4" pos="2143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50642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117" userDrawn="1">
          <p15:clr>
            <a:srgbClr val="FBAE40"/>
          </p15:clr>
        </p15:guide>
        <p15:guide id="3" pos="227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 2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4" y="0"/>
            <a:ext cx="3781616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952" y="333378"/>
            <a:ext cx="2837656" cy="2546983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2600" b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952" y="3043053"/>
            <a:ext cx="2837656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625">
                <a:solidFill>
                  <a:srgbClr val="FFFFFF"/>
                </a:solidFill>
              </a:defRPr>
            </a:lvl1pPr>
            <a:lvl2pPr marL="371484" indent="0">
              <a:buNone/>
              <a:defRPr sz="975"/>
            </a:lvl2pPr>
            <a:lvl3pPr marL="742969" indent="0">
              <a:buNone/>
              <a:defRPr sz="813"/>
            </a:lvl3pPr>
            <a:lvl4pPr marL="1114453" indent="0">
              <a:buNone/>
              <a:defRPr sz="731"/>
            </a:lvl4pPr>
            <a:lvl5pPr marL="1485937" indent="0">
              <a:buNone/>
              <a:defRPr sz="731"/>
            </a:lvl5pPr>
            <a:lvl6pPr marL="1857421" indent="0">
              <a:buNone/>
              <a:defRPr sz="731"/>
            </a:lvl6pPr>
            <a:lvl7pPr marL="2228906" indent="0">
              <a:buNone/>
              <a:defRPr sz="731"/>
            </a:lvl7pPr>
            <a:lvl8pPr marL="2600390" indent="0">
              <a:buNone/>
              <a:defRPr sz="731"/>
            </a:lvl8pPr>
            <a:lvl9pPr marL="2971874" indent="0">
              <a:buNone/>
              <a:defRPr sz="73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AB2BCAB-0E78-4B77-8722-F112973518A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348818" y="2705065"/>
            <a:ext cx="3409507" cy="373695"/>
          </a:xfrm>
        </p:spPr>
        <p:txBody>
          <a:bodyPr>
            <a:normAutofit/>
          </a:bodyPr>
          <a:lstStyle>
            <a:lvl1pPr>
              <a:defRPr sz="13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732EC5D-E4E1-4D51-83C6-84D497E1E2F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48818" y="2235592"/>
            <a:ext cx="3751844" cy="465138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2FF7E0E-7606-4E00-8115-0B1DC0EBB6A1}"/>
              </a:ext>
            </a:extLst>
          </p:cNvPr>
          <p:cNvSpPr/>
          <p:nvPr userDrawn="1"/>
        </p:nvSpPr>
        <p:spPr>
          <a:xfrm>
            <a:off x="4371365" y="2223759"/>
            <a:ext cx="813739" cy="95919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63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43F92094-F0CC-46BF-B5D9-2C78AB7364C3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5348817" y="3904350"/>
            <a:ext cx="3409507" cy="373695"/>
          </a:xfrm>
        </p:spPr>
        <p:txBody>
          <a:bodyPr>
            <a:normAutofit/>
          </a:bodyPr>
          <a:lstStyle>
            <a:lvl1pPr>
              <a:defRPr sz="13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F6E6A495-A719-4E5C-94AA-73DA6819A62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348817" y="3434880"/>
            <a:ext cx="3751844" cy="465138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F88E803C-B5E7-441E-A5A1-AC73DBA6AC5B}"/>
              </a:ext>
            </a:extLst>
          </p:cNvPr>
          <p:cNvSpPr/>
          <p:nvPr userDrawn="1"/>
        </p:nvSpPr>
        <p:spPr>
          <a:xfrm>
            <a:off x="4371364" y="3423047"/>
            <a:ext cx="813739" cy="95919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63" dirty="0"/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70AE1A5F-8301-4BD3-84BF-7C0D944814CA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5359807" y="5085164"/>
            <a:ext cx="3409507" cy="373695"/>
          </a:xfrm>
        </p:spPr>
        <p:txBody>
          <a:bodyPr>
            <a:normAutofit/>
          </a:bodyPr>
          <a:lstStyle>
            <a:lvl1pPr>
              <a:defRPr sz="13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B1D08841-F593-4070-8547-9F94E410332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359807" y="4615691"/>
            <a:ext cx="3751844" cy="465138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EE31643D-B7CE-4D1C-B03D-AEB4A814B293}"/>
              </a:ext>
            </a:extLst>
          </p:cNvPr>
          <p:cNvSpPr/>
          <p:nvPr userDrawn="1"/>
        </p:nvSpPr>
        <p:spPr>
          <a:xfrm>
            <a:off x="4382354" y="4603858"/>
            <a:ext cx="813739" cy="95919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63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8ED9A8B-33AE-4856-AC82-174F10B2D38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371281" y="1160463"/>
            <a:ext cx="4969768" cy="892624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C7F93444-A424-4874-A4AB-41BA864D63C7}"/>
              </a:ext>
            </a:extLst>
          </p:cNvPr>
          <p:cNvSpPr>
            <a:spLocks noGrp="1"/>
          </p:cNvSpPr>
          <p:nvPr>
            <p:ph type="dt" sz="half" idx="22"/>
          </p:nvPr>
        </p:nvSpPr>
        <p:spPr>
          <a:xfrm>
            <a:off x="7290215" y="6457207"/>
            <a:ext cx="2050835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488FC4A-616A-4A41-86BB-F6F1D7DDEC1A}" type="datetime5">
              <a:rPr lang="en-US" smtClean="0"/>
              <a:t>27-Nov-23</a:t>
            </a:fld>
            <a:endParaRPr lang="en-US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07939DDD-8F7A-4268-A79A-6F2CF61A0AF0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0752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383" userDrawn="1">
          <p15:clr>
            <a:srgbClr val="FBAE40"/>
          </p15:clr>
        </p15:guide>
        <p15:guide id="2" pos="2143" userDrawn="1">
          <p15:clr>
            <a:srgbClr val="FBAE40"/>
          </p15:clr>
        </p15:guide>
        <p15:guide id="3" pos="2751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, Picture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 userDrawn="1"/>
        </p:nvSpPr>
        <p:spPr>
          <a:xfrm>
            <a:off x="14" y="0"/>
            <a:ext cx="37830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952" y="333378"/>
            <a:ext cx="2837656" cy="2546983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26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952" y="3043050"/>
            <a:ext cx="2837656" cy="3194238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625">
                <a:solidFill>
                  <a:srgbClr val="FFFFFF"/>
                </a:solidFill>
              </a:defRPr>
            </a:lvl1pPr>
            <a:lvl2pPr marL="371484" indent="0">
              <a:buNone/>
              <a:defRPr sz="975"/>
            </a:lvl2pPr>
            <a:lvl3pPr marL="742969" indent="0">
              <a:buNone/>
              <a:defRPr sz="813"/>
            </a:lvl3pPr>
            <a:lvl4pPr marL="1114453" indent="0">
              <a:buNone/>
              <a:defRPr sz="731"/>
            </a:lvl4pPr>
            <a:lvl5pPr marL="1485937" indent="0">
              <a:buNone/>
              <a:defRPr sz="731"/>
            </a:lvl5pPr>
            <a:lvl6pPr marL="1857421" indent="0">
              <a:buNone/>
              <a:defRPr sz="731"/>
            </a:lvl6pPr>
            <a:lvl7pPr marL="2228906" indent="0">
              <a:buNone/>
              <a:defRPr sz="731"/>
            </a:lvl7pPr>
            <a:lvl8pPr marL="2600390" indent="0">
              <a:buNone/>
              <a:defRPr sz="731"/>
            </a:lvl8pPr>
            <a:lvl9pPr marL="2971874" indent="0">
              <a:buNone/>
              <a:defRPr sz="73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8A18828A-7475-4526-89AD-9D0185D3F6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90215" y="6457207"/>
            <a:ext cx="2050835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A8FFE74-185F-4B34-A6F8-307DFBA3CF3F}" type="datetime5">
              <a:rPr lang="en-US" smtClean="0"/>
              <a:t>27-Nov-23</a:t>
            </a:fld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06527EE-A16F-41B0-9DE3-BC923F117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5401AB2-4B5B-4095-BCAE-EBB2FB13AA6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83112" y="0"/>
            <a:ext cx="6122888" cy="6858000"/>
          </a:xfrm>
        </p:spPr>
        <p:txBody>
          <a:bodyPr/>
          <a:lstStyle/>
          <a:p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057266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20" userDrawn="1">
          <p15:clr>
            <a:srgbClr val="FBAE40"/>
          </p15:clr>
        </p15:guide>
        <p15:guide id="2" pos="2751" userDrawn="1">
          <p15:clr>
            <a:srgbClr val="FBAE40"/>
          </p15:clr>
        </p15:guide>
        <p15:guide id="3" pos="2383" userDrawn="1">
          <p15:clr>
            <a:srgbClr val="FBAE40"/>
          </p15:clr>
        </p15:guide>
        <p15:guide id="4" pos="2143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 userDrawn="1"/>
        </p:nvSpPr>
        <p:spPr>
          <a:xfrm>
            <a:off x="2580" y="4578350"/>
            <a:ext cx="9903420" cy="2279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905988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2600"/>
            </a:lvl1pPr>
            <a:lvl2pPr marL="371484" indent="0">
              <a:buNone/>
              <a:defRPr sz="2275"/>
            </a:lvl2pPr>
            <a:lvl3pPr marL="742969" indent="0">
              <a:buNone/>
              <a:defRPr sz="1950"/>
            </a:lvl3pPr>
            <a:lvl4pPr marL="1114453" indent="0">
              <a:buNone/>
              <a:defRPr sz="1625"/>
            </a:lvl4pPr>
            <a:lvl5pPr marL="1485937" indent="0">
              <a:buNone/>
              <a:defRPr sz="1625"/>
            </a:lvl5pPr>
            <a:lvl6pPr marL="1857421" indent="0">
              <a:buNone/>
              <a:defRPr sz="1625"/>
            </a:lvl6pPr>
            <a:lvl7pPr marL="2228906" indent="0">
              <a:buNone/>
              <a:defRPr sz="1625"/>
            </a:lvl7pPr>
            <a:lvl8pPr marL="2600390" indent="0">
              <a:buNone/>
              <a:defRPr sz="1625"/>
            </a:lvl8pPr>
            <a:lvl9pPr marL="2971874" indent="0">
              <a:buNone/>
              <a:defRPr sz="1625"/>
            </a:lvl9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952" y="4799362"/>
            <a:ext cx="8776097" cy="743682"/>
          </a:xfrm>
        </p:spPr>
        <p:txBody>
          <a:bodyPr tIns="0" bIns="0" anchor="b">
            <a:noAutofit/>
          </a:bodyPr>
          <a:lstStyle>
            <a:lvl1pPr algn="ctr">
              <a:defRPr sz="2925" b="0">
                <a:solidFill>
                  <a:srgbClr val="FFFFFF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FC734A9C-C627-4854-AB2F-3354F952D600}"/>
              </a:ext>
            </a:extLst>
          </p:cNvPr>
          <p:cNvSpPr>
            <a:spLocks noGrp="1"/>
          </p:cNvSpPr>
          <p:nvPr>
            <p:ph type="subTitle" idx="12"/>
          </p:nvPr>
        </p:nvSpPr>
        <p:spPr>
          <a:xfrm>
            <a:off x="564952" y="5551374"/>
            <a:ext cx="8776097" cy="513444"/>
          </a:xfrm>
        </p:spPr>
        <p:txBody>
          <a:bodyPr lIns="91440" rIns="91440">
            <a:normAutofit/>
          </a:bodyPr>
          <a:lstStyle>
            <a:lvl1pPr marL="69654" indent="0" algn="ctr">
              <a:buNone/>
              <a:defRPr sz="1463" cap="all" spc="163" baseline="0">
                <a:solidFill>
                  <a:schemeClr val="bg1"/>
                </a:solidFill>
                <a:latin typeface="+mn-lt"/>
              </a:defRPr>
            </a:lvl1pPr>
            <a:lvl2pPr marL="371484" indent="0" algn="ctr">
              <a:buNone/>
              <a:defRPr sz="1950"/>
            </a:lvl2pPr>
            <a:lvl3pPr marL="742969" indent="0" algn="ctr">
              <a:buNone/>
              <a:defRPr sz="1950"/>
            </a:lvl3pPr>
            <a:lvl4pPr marL="1114453" indent="0" algn="ctr">
              <a:buNone/>
              <a:defRPr sz="1625"/>
            </a:lvl4pPr>
            <a:lvl5pPr marL="1485937" indent="0" algn="ctr">
              <a:buNone/>
              <a:defRPr sz="1625"/>
            </a:lvl5pPr>
            <a:lvl6pPr marL="1857421" indent="0" algn="ctr">
              <a:buNone/>
              <a:defRPr sz="1625"/>
            </a:lvl6pPr>
            <a:lvl7pPr marL="2228906" indent="0" algn="ctr">
              <a:buNone/>
              <a:defRPr sz="1625"/>
            </a:lvl7pPr>
            <a:lvl8pPr marL="2600390" indent="0" algn="ctr">
              <a:buNone/>
              <a:defRPr sz="1625"/>
            </a:lvl8pPr>
            <a:lvl9pPr marL="2971874" indent="0" algn="ctr">
              <a:buNone/>
              <a:defRPr sz="1625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016137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st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2DF2B-2955-4413-B56C-08AE3CCB5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9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90251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64D17-321C-4406-B9C2-3FC922269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9"/>
            <a:ext cx="8543925" cy="1325563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84794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B36EB68-9E0E-4B89-A8F6-E757F0A49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9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20039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folio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691" y="2440698"/>
            <a:ext cx="3302551" cy="38246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138"/>
            </a:lvl1pPr>
          </a:lstStyle>
          <a:p>
            <a:endParaRPr lang="en-US" dirty="0"/>
          </a:p>
        </p:txBody>
      </p:sp>
      <p:sp>
        <p:nvSpPr>
          <p:cNvPr id="18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3979770" y="4353017"/>
            <a:ext cx="1742391" cy="191231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138"/>
            </a:lvl1pPr>
          </a:lstStyle>
          <a:p>
            <a:endParaRPr lang="en-US" dirty="0"/>
          </a:p>
        </p:txBody>
      </p:sp>
      <p:sp>
        <p:nvSpPr>
          <p:cNvPr id="19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5714403" y="4353017"/>
            <a:ext cx="1742391" cy="191231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138"/>
            </a:lvl1pPr>
          </a:lstStyle>
          <a:p>
            <a:endParaRPr lang="en-US" dirty="0"/>
          </a:p>
        </p:txBody>
      </p:sp>
      <p:sp>
        <p:nvSpPr>
          <p:cNvPr id="20" name="Picture Placeholder 12"/>
          <p:cNvSpPr>
            <a:spLocks noGrp="1"/>
          </p:cNvSpPr>
          <p:nvPr>
            <p:ph type="pic" sz="quarter" idx="17"/>
          </p:nvPr>
        </p:nvSpPr>
        <p:spPr>
          <a:xfrm>
            <a:off x="7443940" y="4353017"/>
            <a:ext cx="1742391" cy="191231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138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444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AF4A1C8F-6C18-4CF8-888C-0FE0D6731644}"/>
              </a:ext>
            </a:extLst>
          </p:cNvPr>
          <p:cNvSpPr/>
          <p:nvPr userDrawn="1"/>
        </p:nvSpPr>
        <p:spPr>
          <a:xfrm flipH="1">
            <a:off x="2926562" y="1218240"/>
            <a:ext cx="6983730" cy="5164275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63"/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EE726A66-3552-49A9-B9A3-77EB70AA6862}"/>
              </a:ext>
            </a:extLst>
          </p:cNvPr>
          <p:cNvSpPr/>
          <p:nvPr userDrawn="1"/>
        </p:nvSpPr>
        <p:spPr>
          <a:xfrm flipH="1">
            <a:off x="2924668" y="1478316"/>
            <a:ext cx="6983730" cy="5164275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63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C3A96357-9248-4B8F-8F90-8A174E431851}"/>
              </a:ext>
            </a:extLst>
          </p:cNvPr>
          <p:cNvSpPr/>
          <p:nvPr userDrawn="1"/>
        </p:nvSpPr>
        <p:spPr>
          <a:xfrm>
            <a:off x="-1" y="652063"/>
            <a:ext cx="9909248" cy="6204922"/>
          </a:xfrm>
          <a:custGeom>
            <a:avLst/>
            <a:gdLst>
              <a:gd name="connsiteX0" fmla="*/ 0 w 14026281"/>
              <a:gd name="connsiteY0" fmla="*/ 6201555 h 6201555"/>
              <a:gd name="connsiteX1" fmla="*/ 0 w 14026281"/>
              <a:gd name="connsiteY1" fmla="*/ 0 h 6201555"/>
              <a:gd name="connsiteX2" fmla="*/ 14026281 w 14026281"/>
              <a:gd name="connsiteY2" fmla="*/ 6201555 h 6201555"/>
              <a:gd name="connsiteX3" fmla="*/ 0 w 14026281"/>
              <a:gd name="connsiteY3" fmla="*/ 6201555 h 6201555"/>
              <a:gd name="connsiteX0" fmla="*/ 0 w 14026281"/>
              <a:gd name="connsiteY0" fmla="*/ 6201555 h 6201555"/>
              <a:gd name="connsiteX1" fmla="*/ 0 w 14026281"/>
              <a:gd name="connsiteY1" fmla="*/ 0 h 6201555"/>
              <a:gd name="connsiteX2" fmla="*/ 12227463 w 14026281"/>
              <a:gd name="connsiteY2" fmla="*/ 5381470 h 6201555"/>
              <a:gd name="connsiteX3" fmla="*/ 14026281 w 14026281"/>
              <a:gd name="connsiteY3" fmla="*/ 6201555 h 6201555"/>
              <a:gd name="connsiteX4" fmla="*/ 0 w 14026281"/>
              <a:gd name="connsiteY4" fmla="*/ 6201555 h 6201555"/>
              <a:gd name="connsiteX0" fmla="*/ 0 w 14026281"/>
              <a:gd name="connsiteY0" fmla="*/ 6201555 h 6201555"/>
              <a:gd name="connsiteX1" fmla="*/ 0 w 14026281"/>
              <a:gd name="connsiteY1" fmla="*/ 0 h 6201555"/>
              <a:gd name="connsiteX2" fmla="*/ 12227463 w 14026281"/>
              <a:gd name="connsiteY2" fmla="*/ 5381470 h 6201555"/>
              <a:gd name="connsiteX3" fmla="*/ 14026281 w 14026281"/>
              <a:gd name="connsiteY3" fmla="*/ 6201555 h 6201555"/>
              <a:gd name="connsiteX4" fmla="*/ 12227463 w 14026281"/>
              <a:gd name="connsiteY4" fmla="*/ 6175949 h 6201555"/>
              <a:gd name="connsiteX5" fmla="*/ 0 w 14026281"/>
              <a:gd name="connsiteY5" fmla="*/ 6201555 h 6201555"/>
              <a:gd name="connsiteX0" fmla="*/ 0 w 12227463"/>
              <a:gd name="connsiteY0" fmla="*/ 6201555 h 6201555"/>
              <a:gd name="connsiteX1" fmla="*/ 0 w 12227463"/>
              <a:gd name="connsiteY1" fmla="*/ 0 h 6201555"/>
              <a:gd name="connsiteX2" fmla="*/ 12227463 w 12227463"/>
              <a:gd name="connsiteY2" fmla="*/ 5381470 h 6201555"/>
              <a:gd name="connsiteX3" fmla="*/ 12227463 w 12227463"/>
              <a:gd name="connsiteY3" fmla="*/ 6175949 h 6201555"/>
              <a:gd name="connsiteX4" fmla="*/ 0 w 12227463"/>
              <a:gd name="connsiteY4" fmla="*/ 6201555 h 6201555"/>
              <a:gd name="connsiteX0" fmla="*/ 0 w 12227463"/>
              <a:gd name="connsiteY0" fmla="*/ 6201555 h 6201555"/>
              <a:gd name="connsiteX1" fmla="*/ 0 w 12227463"/>
              <a:gd name="connsiteY1" fmla="*/ 0 h 6201555"/>
              <a:gd name="connsiteX2" fmla="*/ 12227463 w 12227463"/>
              <a:gd name="connsiteY2" fmla="*/ 5381470 h 6201555"/>
              <a:gd name="connsiteX3" fmla="*/ 12227463 w 12227463"/>
              <a:gd name="connsiteY3" fmla="*/ 6189394 h 6201555"/>
              <a:gd name="connsiteX4" fmla="*/ 0 w 12227463"/>
              <a:gd name="connsiteY4" fmla="*/ 6201555 h 6201555"/>
              <a:gd name="connsiteX0" fmla="*/ 0 w 12227463"/>
              <a:gd name="connsiteY0" fmla="*/ 6201555 h 6201555"/>
              <a:gd name="connsiteX1" fmla="*/ 0 w 12227463"/>
              <a:gd name="connsiteY1" fmla="*/ 0 h 6201555"/>
              <a:gd name="connsiteX2" fmla="*/ 12227463 w 12227463"/>
              <a:gd name="connsiteY2" fmla="*/ 5381470 h 6201555"/>
              <a:gd name="connsiteX3" fmla="*/ 12193450 w 12227463"/>
              <a:gd name="connsiteY3" fmla="*/ 6199120 h 6201555"/>
              <a:gd name="connsiteX4" fmla="*/ 0 w 12227463"/>
              <a:gd name="connsiteY4" fmla="*/ 6201555 h 6201555"/>
              <a:gd name="connsiteX0" fmla="*/ 0 w 12227463"/>
              <a:gd name="connsiteY0" fmla="*/ 6201555 h 6201555"/>
              <a:gd name="connsiteX1" fmla="*/ 0 w 12227463"/>
              <a:gd name="connsiteY1" fmla="*/ 0 h 6201555"/>
              <a:gd name="connsiteX2" fmla="*/ 12227463 w 12227463"/>
              <a:gd name="connsiteY2" fmla="*/ 5381470 h 6201555"/>
              <a:gd name="connsiteX3" fmla="*/ 12203168 w 12227463"/>
              <a:gd name="connsiteY3" fmla="*/ 6199120 h 6201555"/>
              <a:gd name="connsiteX4" fmla="*/ 0 w 12227463"/>
              <a:gd name="connsiteY4" fmla="*/ 6201555 h 6201555"/>
              <a:gd name="connsiteX0" fmla="*/ 0 w 12227463"/>
              <a:gd name="connsiteY0" fmla="*/ 6201555 h 6201555"/>
              <a:gd name="connsiteX1" fmla="*/ 0 w 12227463"/>
              <a:gd name="connsiteY1" fmla="*/ 0 h 6201555"/>
              <a:gd name="connsiteX2" fmla="*/ 12227463 w 12227463"/>
              <a:gd name="connsiteY2" fmla="*/ 5381470 h 6201555"/>
              <a:gd name="connsiteX3" fmla="*/ 12203168 w 12227463"/>
              <a:gd name="connsiteY3" fmla="*/ 6199120 h 6201555"/>
              <a:gd name="connsiteX4" fmla="*/ 0 w 12227463"/>
              <a:gd name="connsiteY4" fmla="*/ 6201555 h 6201555"/>
              <a:gd name="connsiteX0" fmla="*/ 0 w 12227463"/>
              <a:gd name="connsiteY0" fmla="*/ 6201555 h 6201555"/>
              <a:gd name="connsiteX1" fmla="*/ 0 w 12227463"/>
              <a:gd name="connsiteY1" fmla="*/ 0 h 6201555"/>
              <a:gd name="connsiteX2" fmla="*/ 12227463 w 12227463"/>
              <a:gd name="connsiteY2" fmla="*/ 5381470 h 6201555"/>
              <a:gd name="connsiteX3" fmla="*/ 12203168 w 12227463"/>
              <a:gd name="connsiteY3" fmla="*/ 6199120 h 6201555"/>
              <a:gd name="connsiteX4" fmla="*/ 0 w 12227463"/>
              <a:gd name="connsiteY4" fmla="*/ 6201555 h 6201555"/>
              <a:gd name="connsiteX0" fmla="*/ 0 w 12227463"/>
              <a:gd name="connsiteY0" fmla="*/ 6201555 h 6217235"/>
              <a:gd name="connsiteX1" fmla="*/ 0 w 12227463"/>
              <a:gd name="connsiteY1" fmla="*/ 0 h 6217235"/>
              <a:gd name="connsiteX2" fmla="*/ 12227463 w 12227463"/>
              <a:gd name="connsiteY2" fmla="*/ 5381470 h 6217235"/>
              <a:gd name="connsiteX3" fmla="*/ 12203168 w 12227463"/>
              <a:gd name="connsiteY3" fmla="*/ 6199120 h 6217235"/>
              <a:gd name="connsiteX4" fmla="*/ 0 w 12227463"/>
              <a:gd name="connsiteY4" fmla="*/ 6201555 h 6217235"/>
              <a:gd name="connsiteX0" fmla="*/ 0 w 12227463"/>
              <a:gd name="connsiteY0" fmla="*/ 6201555 h 6201555"/>
              <a:gd name="connsiteX1" fmla="*/ 0 w 12227463"/>
              <a:gd name="connsiteY1" fmla="*/ 0 h 6201555"/>
              <a:gd name="connsiteX2" fmla="*/ 12227463 w 12227463"/>
              <a:gd name="connsiteY2" fmla="*/ 5381470 h 6201555"/>
              <a:gd name="connsiteX3" fmla="*/ 12203168 w 12227463"/>
              <a:gd name="connsiteY3" fmla="*/ 6199120 h 6201555"/>
              <a:gd name="connsiteX4" fmla="*/ 0 w 12227463"/>
              <a:gd name="connsiteY4" fmla="*/ 6201555 h 6201555"/>
              <a:gd name="connsiteX0" fmla="*/ 0 w 12227463"/>
              <a:gd name="connsiteY0" fmla="*/ 6201555 h 6201555"/>
              <a:gd name="connsiteX1" fmla="*/ 0 w 12227463"/>
              <a:gd name="connsiteY1" fmla="*/ 0 h 6201555"/>
              <a:gd name="connsiteX2" fmla="*/ 12227463 w 12227463"/>
              <a:gd name="connsiteY2" fmla="*/ 5381470 h 6201555"/>
              <a:gd name="connsiteX3" fmla="*/ 12203168 w 12227463"/>
              <a:gd name="connsiteY3" fmla="*/ 6199120 h 6201555"/>
              <a:gd name="connsiteX4" fmla="*/ 0 w 12227463"/>
              <a:gd name="connsiteY4" fmla="*/ 6201555 h 6201555"/>
              <a:gd name="connsiteX0" fmla="*/ 0 w 12227463"/>
              <a:gd name="connsiteY0" fmla="*/ 6201555 h 6203984"/>
              <a:gd name="connsiteX1" fmla="*/ 0 w 12227463"/>
              <a:gd name="connsiteY1" fmla="*/ 0 h 6203984"/>
              <a:gd name="connsiteX2" fmla="*/ 12227463 w 12227463"/>
              <a:gd name="connsiteY2" fmla="*/ 5381470 h 6203984"/>
              <a:gd name="connsiteX3" fmla="*/ 12203168 w 12227463"/>
              <a:gd name="connsiteY3" fmla="*/ 6203984 h 6203984"/>
              <a:gd name="connsiteX4" fmla="*/ 0 w 12227463"/>
              <a:gd name="connsiteY4" fmla="*/ 6201555 h 6203984"/>
              <a:gd name="connsiteX0" fmla="*/ 0 w 12203168"/>
              <a:gd name="connsiteY0" fmla="*/ 6201555 h 6203984"/>
              <a:gd name="connsiteX1" fmla="*/ 0 w 12203168"/>
              <a:gd name="connsiteY1" fmla="*/ 0 h 6203984"/>
              <a:gd name="connsiteX2" fmla="*/ 12183732 w 12203168"/>
              <a:gd name="connsiteY2" fmla="*/ 5381470 h 6203984"/>
              <a:gd name="connsiteX3" fmla="*/ 12203168 w 12203168"/>
              <a:gd name="connsiteY3" fmla="*/ 6203984 h 6203984"/>
              <a:gd name="connsiteX4" fmla="*/ 0 w 12203168"/>
              <a:gd name="connsiteY4" fmla="*/ 6201555 h 6203984"/>
              <a:gd name="connsiteX0" fmla="*/ 0 w 12193450"/>
              <a:gd name="connsiteY0" fmla="*/ 6201555 h 6203984"/>
              <a:gd name="connsiteX1" fmla="*/ 0 w 12193450"/>
              <a:gd name="connsiteY1" fmla="*/ 0 h 6203984"/>
              <a:gd name="connsiteX2" fmla="*/ 12183732 w 12193450"/>
              <a:gd name="connsiteY2" fmla="*/ 5381470 h 6203984"/>
              <a:gd name="connsiteX3" fmla="*/ 12193450 w 12193450"/>
              <a:gd name="connsiteY3" fmla="*/ 6203984 h 6203984"/>
              <a:gd name="connsiteX4" fmla="*/ 0 w 12193450"/>
              <a:gd name="connsiteY4" fmla="*/ 6201555 h 6203984"/>
              <a:gd name="connsiteX0" fmla="*/ 0 w 12183732"/>
              <a:gd name="connsiteY0" fmla="*/ 6201555 h 6203984"/>
              <a:gd name="connsiteX1" fmla="*/ 0 w 12183732"/>
              <a:gd name="connsiteY1" fmla="*/ 0 h 6203984"/>
              <a:gd name="connsiteX2" fmla="*/ 12183732 w 12183732"/>
              <a:gd name="connsiteY2" fmla="*/ 5381470 h 6203984"/>
              <a:gd name="connsiteX3" fmla="*/ 12183732 w 12183732"/>
              <a:gd name="connsiteY3" fmla="*/ 6203984 h 6203984"/>
              <a:gd name="connsiteX4" fmla="*/ 0 w 12183732"/>
              <a:gd name="connsiteY4" fmla="*/ 6201555 h 6203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83732" h="6203984">
                <a:moveTo>
                  <a:pt x="0" y="6201555"/>
                </a:moveTo>
                <a:lnTo>
                  <a:pt x="0" y="0"/>
                </a:lnTo>
                <a:lnTo>
                  <a:pt x="12183732" y="5381470"/>
                </a:lnTo>
                <a:lnTo>
                  <a:pt x="12183732" y="6203984"/>
                </a:lnTo>
                <a:lnTo>
                  <a:pt x="0" y="620155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63"/>
          </a:p>
        </p:txBody>
      </p:sp>
      <p:pic>
        <p:nvPicPr>
          <p:cNvPr id="22" name="Object 8" descr="preencoded.png">
            <a:extLst>
              <a:ext uri="{FF2B5EF4-FFF2-40B4-BE49-F238E27FC236}">
                <a16:creationId xmlns:a16="http://schemas.microsoft.com/office/drawing/2014/main" id="{1068F126-60BE-4E02-AB01-0CBA11B4DCC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-5556" t="-5556" r="-5556" b="-5555"/>
          <a:stretch/>
        </p:blipFill>
        <p:spPr>
          <a:xfrm>
            <a:off x="7164539" y="3753309"/>
            <a:ext cx="2609608" cy="971526"/>
          </a:xfrm>
          <a:prstGeom prst="rect">
            <a:avLst/>
          </a:prstGeom>
        </p:spPr>
      </p:pic>
      <p:sp>
        <p:nvSpPr>
          <p:cNvPr id="2" name="Right Triangle 1">
            <a:extLst>
              <a:ext uri="{FF2B5EF4-FFF2-40B4-BE49-F238E27FC236}">
                <a16:creationId xmlns:a16="http://schemas.microsoft.com/office/drawing/2014/main" id="{D9924824-77D3-4152-8D74-911F98D10B01}"/>
              </a:ext>
            </a:extLst>
          </p:cNvPr>
          <p:cNvSpPr/>
          <p:nvPr userDrawn="1"/>
        </p:nvSpPr>
        <p:spPr>
          <a:xfrm>
            <a:off x="23073" y="1450460"/>
            <a:ext cx="9906001" cy="5391419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63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01BF1E17-C0A7-4A8D-9784-C67CC23B50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6588" y="3605563"/>
            <a:ext cx="4292413" cy="1449387"/>
          </a:xfrm>
        </p:spPr>
        <p:txBody>
          <a:bodyPr>
            <a:normAutofit/>
          </a:bodyPr>
          <a:lstStyle>
            <a:lvl1pPr>
              <a:buNone/>
              <a:defRPr sz="2519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71A144DB-E603-401D-A365-EB3365D9DD8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95313" y="5225418"/>
            <a:ext cx="4023023" cy="809625"/>
          </a:xfrm>
        </p:spPr>
        <p:txBody>
          <a:bodyPr>
            <a:normAutofit/>
          </a:bodyPr>
          <a:lstStyle>
            <a:lvl1pPr>
              <a:defRPr sz="1950">
                <a:solidFill>
                  <a:schemeClr val="bg1"/>
                </a:solidFill>
              </a:defRPr>
            </a:lvl1pPr>
            <a:lvl3pPr marL="312047" indent="0">
              <a:buNone/>
              <a:defRPr/>
            </a:lvl3pPr>
            <a:lvl4pPr marL="460640" indent="0">
              <a:buNone/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58063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120" userDrawn="1">
          <p15:clr>
            <a:srgbClr val="FBAE40"/>
          </p15:clr>
        </p15:guide>
        <p15:guide id="2" pos="209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2">
            <a:extLst>
              <a:ext uri="{FF2B5EF4-FFF2-40B4-BE49-F238E27FC236}">
                <a16:creationId xmlns:a16="http://schemas.microsoft.com/office/drawing/2014/main" id="{7F9F8EC3-CDE8-4B6A-9FFB-6429C2E30001}"/>
              </a:ext>
            </a:extLst>
          </p:cNvPr>
          <p:cNvSpPr/>
          <p:nvPr userDrawn="1"/>
        </p:nvSpPr>
        <p:spPr>
          <a:xfrm>
            <a:off x="0" y="3883845"/>
            <a:ext cx="9906000" cy="1619549"/>
          </a:xfrm>
          <a:prstGeom prst="rect">
            <a:avLst/>
          </a:prstGeom>
          <a:solidFill>
            <a:srgbClr val="BA2040"/>
          </a:solidFill>
        </p:spPr>
        <p:txBody>
          <a:bodyPr/>
          <a:lstStyle/>
          <a:p>
            <a:endParaRPr lang="en-ZA" sz="1463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0DC4F3CC-D5B5-48AB-BB1F-ED794E9611F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3"/>
            <a:ext cx="9906000" cy="4392117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7525594-4961-4323-9DC7-BA77025C1CDE}"/>
              </a:ext>
            </a:extLst>
          </p:cNvPr>
          <p:cNvSpPr/>
          <p:nvPr userDrawn="1"/>
        </p:nvSpPr>
        <p:spPr>
          <a:xfrm>
            <a:off x="0" y="5503392"/>
            <a:ext cx="9906000" cy="13546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63"/>
          </a:p>
        </p:txBody>
      </p:sp>
      <p:pic>
        <p:nvPicPr>
          <p:cNvPr id="10" name="Object 8" descr="preencoded.png">
            <a:extLst>
              <a:ext uri="{FF2B5EF4-FFF2-40B4-BE49-F238E27FC236}">
                <a16:creationId xmlns:a16="http://schemas.microsoft.com/office/drawing/2014/main" id="{2F701DCA-4DA2-4622-A34C-4947C9875C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-5556" t="-5556" r="-5556" b="-5555"/>
          <a:stretch/>
        </p:blipFill>
        <p:spPr>
          <a:xfrm>
            <a:off x="6440071" y="5606916"/>
            <a:ext cx="2900978" cy="10800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2A85BE6-4D0B-415B-B5B4-093CCD103C46}"/>
              </a:ext>
            </a:extLst>
          </p:cNvPr>
          <p:cNvCxnSpPr>
            <a:cxnSpLocks/>
          </p:cNvCxnSpPr>
          <p:nvPr userDrawn="1"/>
        </p:nvCxnSpPr>
        <p:spPr>
          <a:xfrm>
            <a:off x="564952" y="4814918"/>
            <a:ext cx="9360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">
            <a:extLst>
              <a:ext uri="{FF2B5EF4-FFF2-40B4-BE49-F238E27FC236}">
                <a16:creationId xmlns:a16="http://schemas.microsoft.com/office/drawing/2014/main" id="{9140BB41-B5AB-4B52-898A-B42F65D360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952" y="3712761"/>
            <a:ext cx="8776097" cy="952593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088" spc="-41" baseline="0">
                <a:solidFill>
                  <a:schemeClr val="bg1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FF052277-A4D1-403C-83C7-86EA93BEF0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952" y="4978403"/>
            <a:ext cx="8776097" cy="592546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950" cap="all" spc="163" baseline="0">
                <a:solidFill>
                  <a:schemeClr val="bg1"/>
                </a:solidFill>
                <a:latin typeface="+mn-lt"/>
              </a:defRPr>
            </a:lvl1pPr>
            <a:lvl2pPr marL="371484" indent="0" algn="ctr">
              <a:buNone/>
              <a:defRPr sz="1950"/>
            </a:lvl2pPr>
            <a:lvl3pPr marL="742969" indent="0" algn="ctr">
              <a:buNone/>
              <a:defRPr sz="1950"/>
            </a:lvl3pPr>
            <a:lvl4pPr marL="1114453" indent="0" algn="ctr">
              <a:buNone/>
              <a:defRPr sz="1625"/>
            </a:lvl4pPr>
            <a:lvl5pPr marL="1485937" indent="0" algn="ctr">
              <a:buNone/>
              <a:defRPr sz="1625"/>
            </a:lvl5pPr>
            <a:lvl6pPr marL="1857421" indent="0" algn="ctr">
              <a:buNone/>
              <a:defRPr sz="1625"/>
            </a:lvl6pPr>
            <a:lvl7pPr marL="2228906" indent="0" algn="ctr">
              <a:buNone/>
              <a:defRPr sz="1625"/>
            </a:lvl7pPr>
            <a:lvl8pPr marL="2600390" indent="0" algn="ctr">
              <a:buNone/>
              <a:defRPr sz="1625"/>
            </a:lvl8pPr>
            <a:lvl9pPr marL="2971874" indent="0" algn="ctr">
              <a:buNone/>
              <a:defRPr sz="1625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1807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3437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4952" y="758952"/>
            <a:ext cx="8776097" cy="3566160"/>
          </a:xfrm>
        </p:spPr>
        <p:txBody>
          <a:bodyPr anchor="b">
            <a:normAutofit/>
          </a:bodyPr>
          <a:lstStyle>
            <a:lvl1pPr algn="ctr">
              <a:lnSpc>
                <a:spcPct val="90000"/>
              </a:lnSpc>
              <a:defRPr sz="4875" b="0" spc="-41" baseline="0">
                <a:solidFill>
                  <a:schemeClr val="tx1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4952" y="4645152"/>
            <a:ext cx="8776097" cy="1143000"/>
          </a:xfrm>
        </p:spPr>
        <p:txBody>
          <a:bodyPr lIns="91440" rIns="91440">
            <a:normAutofit/>
          </a:bodyPr>
          <a:lstStyle>
            <a:lvl1pPr marL="0" indent="0" algn="ctr">
              <a:buNone/>
              <a:defRPr sz="1950" b="1" cap="all" spc="163" baseline="0">
                <a:solidFill>
                  <a:schemeClr val="tx1"/>
                </a:solidFill>
                <a:latin typeface="+mj-lt"/>
              </a:defRPr>
            </a:lvl1pPr>
            <a:lvl2pPr marL="371484" indent="0" algn="ctr">
              <a:buNone/>
              <a:defRPr sz="1950"/>
            </a:lvl2pPr>
            <a:lvl3pPr marL="742969" indent="0" algn="ctr">
              <a:buNone/>
              <a:defRPr sz="1950"/>
            </a:lvl3pPr>
            <a:lvl4pPr marL="1114453" indent="0" algn="ctr">
              <a:buNone/>
              <a:defRPr sz="1625"/>
            </a:lvl4pPr>
            <a:lvl5pPr marL="1485937" indent="0" algn="ctr">
              <a:buNone/>
              <a:defRPr sz="1625"/>
            </a:lvl5pPr>
            <a:lvl6pPr marL="1857421" indent="0" algn="ctr">
              <a:buNone/>
              <a:defRPr sz="1625"/>
            </a:lvl6pPr>
            <a:lvl7pPr marL="2228906" indent="0" algn="ctr">
              <a:buNone/>
              <a:defRPr sz="1625"/>
            </a:lvl7pPr>
            <a:lvl8pPr marL="2600390" indent="0" algn="ctr">
              <a:buNone/>
              <a:defRPr sz="1625"/>
            </a:lvl8pPr>
            <a:lvl9pPr marL="2971874" indent="0" algn="ctr">
              <a:buNone/>
              <a:defRPr sz="1625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A96F4EF-0D18-4962-B229-E5B946F31C33}"/>
              </a:ext>
            </a:extLst>
          </p:cNvPr>
          <p:cNvCxnSpPr>
            <a:cxnSpLocks/>
          </p:cNvCxnSpPr>
          <p:nvPr userDrawn="1"/>
        </p:nvCxnSpPr>
        <p:spPr>
          <a:xfrm>
            <a:off x="2028000" y="4474741"/>
            <a:ext cx="5850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5655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4735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952" y="1412878"/>
            <a:ext cx="8776099" cy="4824413"/>
          </a:xfrm>
        </p:spPr>
        <p:txBody>
          <a:bodyPr/>
          <a:lstStyle>
            <a:lvl1pPr>
              <a:buNone/>
              <a:defRPr/>
            </a:lvl1pPr>
            <a:lvl2pPr marL="146254" indent="146254">
              <a:defRPr/>
            </a:lvl2pPr>
            <a:lvl3pPr marL="292507" indent="146254">
              <a:defRPr/>
            </a:lvl3pPr>
            <a:lvl4pPr marL="438761" indent="146254">
              <a:defRPr/>
            </a:lvl4pPr>
            <a:lvl5pPr marL="585015" indent="146254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90215" y="6479040"/>
            <a:ext cx="2050835" cy="332925"/>
          </a:xfrm>
        </p:spPr>
        <p:txBody>
          <a:bodyPr/>
          <a:lstStyle/>
          <a:p>
            <a:fld id="{93DD5CEA-B784-4AF1-95F0-5E078E41AAA5}" type="datetime5">
              <a:rPr lang="en-US" smtClean="0"/>
              <a:t>27-Nov-23</a:t>
            </a:fld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1050" y="6489703"/>
            <a:ext cx="562371" cy="332925"/>
          </a:xfrm>
        </p:spPr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465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E875AC-626A-47E1-AF66-4CAA822CF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EB209C-4882-4590-BA9D-D07AB7C4C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AC832-1900-4EA1-91D6-4549E18993CB}" type="datetime5">
              <a:rPr lang="en-US" smtClean="0"/>
              <a:t>27-Nov-23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48CC3C-9D44-438F-9D14-04F38848F3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01D8A5F4-B97D-4C73-AE79-D950B67DD2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952" y="1168793"/>
            <a:ext cx="8776097" cy="513444"/>
          </a:xfrm>
        </p:spPr>
        <p:txBody>
          <a:bodyPr lIns="91440" rIns="91440">
            <a:normAutofit/>
          </a:bodyPr>
          <a:lstStyle>
            <a:lvl1pPr marL="69654" indent="0" algn="l">
              <a:buNone/>
              <a:defRPr sz="1463" cap="all" spc="163" baseline="0">
                <a:solidFill>
                  <a:schemeClr val="tx1"/>
                </a:solidFill>
                <a:latin typeface="+mn-lt"/>
              </a:defRPr>
            </a:lvl1pPr>
            <a:lvl2pPr marL="371484" indent="0" algn="ctr">
              <a:buNone/>
              <a:defRPr sz="1950"/>
            </a:lvl2pPr>
            <a:lvl3pPr marL="742969" indent="0" algn="ctr">
              <a:buNone/>
              <a:defRPr sz="1950"/>
            </a:lvl3pPr>
            <a:lvl4pPr marL="1114453" indent="0" algn="ctr">
              <a:buNone/>
              <a:defRPr sz="1625"/>
            </a:lvl4pPr>
            <a:lvl5pPr marL="1485937" indent="0" algn="ctr">
              <a:buNone/>
              <a:defRPr sz="1625"/>
            </a:lvl5pPr>
            <a:lvl6pPr marL="1857421" indent="0" algn="ctr">
              <a:buNone/>
              <a:defRPr sz="1625"/>
            </a:lvl6pPr>
            <a:lvl7pPr marL="2228906" indent="0" algn="ctr">
              <a:buNone/>
              <a:defRPr sz="1625"/>
            </a:lvl7pPr>
            <a:lvl8pPr marL="2600390" indent="0" algn="ctr">
              <a:buNone/>
              <a:defRPr sz="1625"/>
            </a:lvl8pPr>
            <a:lvl9pPr marL="2971874" indent="0" algn="ctr">
              <a:buNone/>
              <a:defRPr sz="1625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63AD861D-16DA-4AB6-BC2B-C46766AEA33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64952" y="1793875"/>
            <a:ext cx="8776097" cy="4443413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759228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2580" y="6487060"/>
            <a:ext cx="9903420" cy="360000"/>
          </a:xfrm>
          <a:prstGeom prst="rect">
            <a:avLst/>
          </a:prstGeom>
          <a:solidFill>
            <a:srgbClr val="B91F3E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 sz="1463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4952" y="341749"/>
            <a:ext cx="8776098" cy="81871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4952" y="1412878"/>
            <a:ext cx="8776099" cy="482441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0215" y="6476400"/>
            <a:ext cx="2050835" cy="3355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53" b="1">
                <a:solidFill>
                  <a:srgbClr val="FFFFFF"/>
                </a:solidFill>
              </a:defRPr>
            </a:lvl1pPr>
          </a:lstStyle>
          <a:p>
            <a:fld id="{DC8AC832-1900-4EA1-91D6-4549E18993CB}" type="datetime5">
              <a:rPr lang="en-US" smtClean="0"/>
              <a:t>27-Nov-23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41050" y="6487063"/>
            <a:ext cx="562371" cy="3355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5" b="1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03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82" r:id="rId2"/>
    <p:sldLayoutId id="2147483685" r:id="rId3"/>
    <p:sldLayoutId id="2147483678" r:id="rId4"/>
    <p:sldLayoutId id="2147483661" r:id="rId5"/>
    <p:sldLayoutId id="2147483670" r:id="rId6"/>
    <p:sldLayoutId id="2147483671" r:id="rId7"/>
    <p:sldLayoutId id="2147483662" r:id="rId8"/>
    <p:sldLayoutId id="2147483680" r:id="rId9"/>
    <p:sldLayoutId id="2147483687" r:id="rId10"/>
    <p:sldLayoutId id="2147483679" r:id="rId11"/>
    <p:sldLayoutId id="2147483664" r:id="rId12"/>
    <p:sldLayoutId id="2147483665" r:id="rId13"/>
    <p:sldLayoutId id="2147483676" r:id="rId14"/>
    <p:sldLayoutId id="2147483677" r:id="rId15"/>
    <p:sldLayoutId id="2147483666" r:id="rId16"/>
    <p:sldLayoutId id="2147483667" r:id="rId17"/>
    <p:sldLayoutId id="2147483668" r:id="rId18"/>
    <p:sldLayoutId id="2147483686" r:id="rId19"/>
    <p:sldLayoutId id="2147483672" r:id="rId20"/>
    <p:sldLayoutId id="2147483681" r:id="rId21"/>
    <p:sldLayoutId id="2147483669" r:id="rId22"/>
    <p:sldLayoutId id="2147483688" r:id="rId23"/>
    <p:sldLayoutId id="2147483689" r:id="rId24"/>
    <p:sldLayoutId id="2147483691" r:id="rId25"/>
    <p:sldLayoutId id="2147483692" r:id="rId26"/>
  </p:sldLayoutIdLst>
  <p:hf hdr="0" ftr="0"/>
  <p:txStyles>
    <p:titleStyle>
      <a:lvl1pPr algn="l" defTabSz="742969" rtl="0" eaLnBrk="1" latinLnBrk="0" hangingPunct="1">
        <a:lnSpc>
          <a:spcPct val="90000"/>
        </a:lnSpc>
        <a:spcBef>
          <a:spcPct val="0"/>
        </a:spcBef>
        <a:buNone/>
        <a:defRPr sz="3575" b="1" i="0" kern="1200" spc="-41" baseline="0">
          <a:solidFill>
            <a:srgbClr val="5B524D"/>
          </a:solidFill>
          <a:latin typeface="+mn-lt"/>
          <a:ea typeface="Source Sans Pro" panose="020B0503030403020204" pitchFamily="34" charset="0"/>
          <a:cs typeface="+mj-cs"/>
        </a:defRPr>
      </a:lvl1pPr>
    </p:titleStyle>
    <p:bodyStyle>
      <a:lvl1pPr marL="68364" indent="0" algn="l" defTabSz="742969" rtl="0" eaLnBrk="1" latinLnBrk="0" hangingPunct="1">
        <a:lnSpc>
          <a:spcPct val="110000"/>
        </a:lnSpc>
        <a:spcBef>
          <a:spcPts val="975"/>
        </a:spcBef>
        <a:spcAft>
          <a:spcPts val="163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788" kern="1200">
          <a:solidFill>
            <a:schemeClr val="tx1">
              <a:lumMod val="75000"/>
              <a:lumOff val="25000"/>
            </a:schemeClr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1pPr>
      <a:lvl2pPr marL="219381" indent="0" algn="l" defTabSz="742969" rtl="0" eaLnBrk="1" latinLnBrk="0" hangingPunct="1">
        <a:lnSpc>
          <a:spcPct val="100000"/>
        </a:lnSpc>
        <a:spcBef>
          <a:spcPts val="163"/>
        </a:spcBef>
        <a:spcAft>
          <a:spcPts val="325"/>
        </a:spcAft>
        <a:buClr>
          <a:schemeClr val="accent1"/>
        </a:buClr>
        <a:buFont typeface="Calibri" panose="020F0502020204030204" pitchFamily="34" charset="0"/>
        <a:buChar char="●"/>
        <a:defRPr sz="1544" kern="1200">
          <a:solidFill>
            <a:schemeClr val="tx1">
              <a:lumMod val="75000"/>
              <a:lumOff val="25000"/>
            </a:schemeClr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2pPr>
      <a:lvl3pPr marL="460640" indent="-148594" algn="l" defTabSz="742969" rtl="0" eaLnBrk="1" latinLnBrk="0" hangingPunct="1">
        <a:lnSpc>
          <a:spcPct val="100000"/>
        </a:lnSpc>
        <a:spcBef>
          <a:spcPts val="163"/>
        </a:spcBef>
        <a:spcAft>
          <a:spcPts val="325"/>
        </a:spcAft>
        <a:buClr>
          <a:schemeClr val="accent2"/>
        </a:buClr>
        <a:buFont typeface="Calibri" panose="020F0502020204030204" pitchFamily="34" charset="0"/>
        <a:buChar char="●"/>
        <a:defRPr sz="1300" kern="1200">
          <a:solidFill>
            <a:schemeClr val="tx1">
              <a:lumMod val="75000"/>
              <a:lumOff val="25000"/>
            </a:schemeClr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3pPr>
      <a:lvl4pPr marL="609234" indent="-148594" algn="l" defTabSz="742969" rtl="0" eaLnBrk="1" latinLnBrk="0" hangingPunct="1">
        <a:lnSpc>
          <a:spcPct val="100000"/>
        </a:lnSpc>
        <a:spcBef>
          <a:spcPts val="163"/>
        </a:spcBef>
        <a:spcAft>
          <a:spcPts val="325"/>
        </a:spcAft>
        <a:buClr>
          <a:schemeClr val="accent3">
            <a:lumMod val="75000"/>
          </a:schemeClr>
        </a:buClr>
        <a:buFont typeface="Calibri" panose="020F0502020204030204" pitchFamily="34" charset="0"/>
        <a:buChar char="●"/>
        <a:defRPr sz="1138" kern="1200">
          <a:solidFill>
            <a:schemeClr val="tx1">
              <a:lumMod val="75000"/>
              <a:lumOff val="25000"/>
            </a:schemeClr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4pPr>
      <a:lvl5pPr marL="757828" indent="-148594" algn="l" defTabSz="742969" rtl="0" eaLnBrk="1" latinLnBrk="0" hangingPunct="1">
        <a:lnSpc>
          <a:spcPct val="100000"/>
        </a:lnSpc>
        <a:spcBef>
          <a:spcPts val="163"/>
        </a:spcBef>
        <a:spcAft>
          <a:spcPts val="325"/>
        </a:spcAft>
        <a:buClr>
          <a:schemeClr val="tx1">
            <a:lumMod val="20000"/>
            <a:lumOff val="80000"/>
          </a:schemeClr>
        </a:buClr>
        <a:buFont typeface="Calibri" panose="020F0502020204030204" pitchFamily="34" charset="0"/>
        <a:buChar char="●"/>
        <a:defRPr sz="975" kern="1200">
          <a:solidFill>
            <a:schemeClr val="tx1">
              <a:lumMod val="75000"/>
              <a:lumOff val="25000"/>
            </a:schemeClr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5pPr>
      <a:lvl6pPr marL="893773" indent="-185742" algn="l" defTabSz="742969" rtl="0" eaLnBrk="1" latinLnBrk="0" hangingPunct="1">
        <a:lnSpc>
          <a:spcPct val="90000"/>
        </a:lnSpc>
        <a:spcBef>
          <a:spcPts val="163"/>
        </a:spcBef>
        <a:spcAft>
          <a:spcPts val="325"/>
        </a:spcAft>
        <a:buClr>
          <a:schemeClr val="accent1"/>
        </a:buClr>
        <a:buFont typeface="Calibri" pitchFamily="34" charset="0"/>
        <a:buChar char="◦"/>
        <a:defRPr sz="113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056277" indent="-185742" algn="l" defTabSz="742969" rtl="0" eaLnBrk="1" latinLnBrk="0" hangingPunct="1">
        <a:lnSpc>
          <a:spcPct val="90000"/>
        </a:lnSpc>
        <a:spcBef>
          <a:spcPts val="163"/>
        </a:spcBef>
        <a:spcAft>
          <a:spcPts val="325"/>
        </a:spcAft>
        <a:buClr>
          <a:schemeClr val="accent1"/>
        </a:buClr>
        <a:buFont typeface="Calibri" pitchFamily="34" charset="0"/>
        <a:buChar char="◦"/>
        <a:defRPr sz="113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218781" indent="-185742" algn="l" defTabSz="742969" rtl="0" eaLnBrk="1" latinLnBrk="0" hangingPunct="1">
        <a:lnSpc>
          <a:spcPct val="90000"/>
        </a:lnSpc>
        <a:spcBef>
          <a:spcPts val="163"/>
        </a:spcBef>
        <a:spcAft>
          <a:spcPts val="325"/>
        </a:spcAft>
        <a:buClr>
          <a:schemeClr val="accent1"/>
        </a:buClr>
        <a:buFont typeface="Calibri" pitchFamily="34" charset="0"/>
        <a:buChar char="◦"/>
        <a:defRPr sz="113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381285" indent="-185742" algn="l" defTabSz="742969" rtl="0" eaLnBrk="1" latinLnBrk="0" hangingPunct="1">
        <a:lnSpc>
          <a:spcPct val="90000"/>
        </a:lnSpc>
        <a:spcBef>
          <a:spcPts val="163"/>
        </a:spcBef>
        <a:spcAft>
          <a:spcPts val="325"/>
        </a:spcAft>
        <a:buClr>
          <a:schemeClr val="accent1"/>
        </a:buClr>
        <a:buFont typeface="Calibri" pitchFamily="34" charset="0"/>
        <a:buChar char="◦"/>
        <a:defRPr sz="113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2969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84" algn="l" defTabSz="742969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69" algn="l" defTabSz="742969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53" algn="l" defTabSz="742969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37" algn="l" defTabSz="742969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421" algn="l" defTabSz="742969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906" algn="l" defTabSz="742969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90" algn="l" defTabSz="742969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74" algn="l" defTabSz="742969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31" userDrawn="1">
          <p15:clr>
            <a:srgbClr val="F26B43"/>
          </p15:clr>
        </p15:guide>
        <p15:guide id="2" pos="3120" userDrawn="1">
          <p15:clr>
            <a:srgbClr val="F26B43"/>
          </p15:clr>
        </p15:guide>
        <p15:guide id="3" pos="356" userDrawn="1">
          <p15:clr>
            <a:srgbClr val="F26B43"/>
          </p15:clr>
        </p15:guide>
        <p15:guide id="4" pos="5884" userDrawn="1">
          <p15:clr>
            <a:srgbClr val="F26B43"/>
          </p15:clr>
        </p15:guide>
        <p15:guide id="5" orient="horz" pos="890" userDrawn="1">
          <p15:clr>
            <a:srgbClr val="F26B43"/>
          </p15:clr>
        </p15:guide>
        <p15:guide id="6" orient="horz" pos="3929" userDrawn="1">
          <p15:clr>
            <a:srgbClr val="F26B43"/>
          </p15:clr>
        </p15:guide>
        <p15:guide id="7" orient="horz" pos="21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cid:ii_lon5gw0c1" TargetMode="External"/><Relationship Id="rId26" Type="http://schemas.openxmlformats.org/officeDocument/2006/relationships/image" Target="cid:ii_lon5gw0r5" TargetMode="External"/><Relationship Id="rId39" Type="http://schemas.openxmlformats.org/officeDocument/2006/relationships/image" Target="../media/image26.png"/><Relationship Id="rId21" Type="http://schemas.openxmlformats.org/officeDocument/2006/relationships/image" Target="../media/image17.png"/><Relationship Id="rId34" Type="http://schemas.openxmlformats.org/officeDocument/2006/relationships/image" Target="cid:ii_lon5gw179" TargetMode="External"/><Relationship Id="rId42" Type="http://schemas.openxmlformats.org/officeDocument/2006/relationships/image" Target="cid:ii_lon5gw1o13" TargetMode="External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6" Type="http://schemas.openxmlformats.org/officeDocument/2006/relationships/image" Target="cid:ii_lon5gw060" TargetMode="External"/><Relationship Id="rId20" Type="http://schemas.openxmlformats.org/officeDocument/2006/relationships/image" Target="cid:ii_lon5gw0f2" TargetMode="External"/><Relationship Id="rId29" Type="http://schemas.openxmlformats.org/officeDocument/2006/relationships/image" Target="../media/image21.png"/><Relationship Id="rId41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cid:ii_lon5gw0n4" TargetMode="External"/><Relationship Id="rId32" Type="http://schemas.openxmlformats.org/officeDocument/2006/relationships/image" Target="cid:ii_lon5gw138" TargetMode="External"/><Relationship Id="rId37" Type="http://schemas.openxmlformats.org/officeDocument/2006/relationships/image" Target="../media/image25.png"/><Relationship Id="rId40" Type="http://schemas.openxmlformats.org/officeDocument/2006/relationships/image" Target="cid:ii_lon5gw1k12" TargetMode="External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18.png"/><Relationship Id="rId28" Type="http://schemas.openxmlformats.org/officeDocument/2006/relationships/image" Target="cid:ii_lon5gw0u6" TargetMode="External"/><Relationship Id="rId36" Type="http://schemas.openxmlformats.org/officeDocument/2006/relationships/image" Target="cid:ii_lon5gw1b10" TargetMode="External"/><Relationship Id="rId10" Type="http://schemas.openxmlformats.org/officeDocument/2006/relationships/image" Target="../media/image9.png"/><Relationship Id="rId19" Type="http://schemas.openxmlformats.org/officeDocument/2006/relationships/image" Target="../media/image16.png"/><Relationship Id="rId31" Type="http://schemas.openxmlformats.org/officeDocument/2006/relationships/image" Target="../media/image22.png"/><Relationship Id="rId44" Type="http://schemas.openxmlformats.org/officeDocument/2006/relationships/image" Target="cid:ii_lon5gw1s14" TargetMode="External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cid:ii_lon5gw0j3" TargetMode="External"/><Relationship Id="rId27" Type="http://schemas.openxmlformats.org/officeDocument/2006/relationships/image" Target="../media/image20.png"/><Relationship Id="rId30" Type="http://schemas.openxmlformats.org/officeDocument/2006/relationships/image" Target="cid:ii_lon5gw0y7" TargetMode="External"/><Relationship Id="rId35" Type="http://schemas.openxmlformats.org/officeDocument/2006/relationships/image" Target="../media/image24.png"/><Relationship Id="rId43" Type="http://schemas.openxmlformats.org/officeDocument/2006/relationships/image" Target="../media/image28.png"/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12" Type="http://schemas.openxmlformats.org/officeDocument/2006/relationships/image" Target="../media/image11.png"/><Relationship Id="rId17" Type="http://schemas.openxmlformats.org/officeDocument/2006/relationships/image" Target="../media/image15.png"/><Relationship Id="rId25" Type="http://schemas.openxmlformats.org/officeDocument/2006/relationships/image" Target="../media/image19.png"/><Relationship Id="rId33" Type="http://schemas.openxmlformats.org/officeDocument/2006/relationships/image" Target="../media/image23.png"/><Relationship Id="rId38" Type="http://schemas.openxmlformats.org/officeDocument/2006/relationships/image" Target="cid:ii_lon5gw1g11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13" Type="http://schemas.openxmlformats.org/officeDocument/2006/relationships/image" Target="../media/image38.png"/><Relationship Id="rId18" Type="http://schemas.openxmlformats.org/officeDocument/2006/relationships/customXml" Target="../ink/ink2.xml"/><Relationship Id="rId3" Type="http://schemas.openxmlformats.org/officeDocument/2006/relationships/image" Target="../media/image29.png"/><Relationship Id="rId21" Type="http://schemas.openxmlformats.org/officeDocument/2006/relationships/image" Target="../media/image290.png"/><Relationship Id="rId7" Type="http://schemas.openxmlformats.org/officeDocument/2006/relationships/image" Target="../media/image32.png"/><Relationship Id="rId12" Type="http://schemas.openxmlformats.org/officeDocument/2006/relationships/image" Target="../media/image37.svg"/><Relationship Id="rId17" Type="http://schemas.openxmlformats.org/officeDocument/2006/relationships/image" Target="../media/image270.png"/><Relationship Id="rId2" Type="http://schemas.openxmlformats.org/officeDocument/2006/relationships/notesSlide" Target="../notesSlides/notesSlide2.xml"/><Relationship Id="rId16" Type="http://schemas.openxmlformats.org/officeDocument/2006/relationships/customXml" Target="../ink/ink1.xml"/><Relationship Id="rId20" Type="http://schemas.openxmlformats.org/officeDocument/2006/relationships/customXml" Target="../ink/ink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36.png"/><Relationship Id="rId5" Type="http://schemas.openxmlformats.org/officeDocument/2006/relationships/image" Target="../media/image31.png"/><Relationship Id="rId15" Type="http://schemas.openxmlformats.org/officeDocument/2006/relationships/image" Target="../media/image40.svg"/><Relationship Id="rId23" Type="http://schemas.openxmlformats.org/officeDocument/2006/relationships/image" Target="../media/image300.png"/><Relationship Id="rId10" Type="http://schemas.openxmlformats.org/officeDocument/2006/relationships/image" Target="../media/image35.svg"/><Relationship Id="rId19" Type="http://schemas.openxmlformats.org/officeDocument/2006/relationships/image" Target="../media/image280.png"/><Relationship Id="rId4" Type="http://schemas.openxmlformats.org/officeDocument/2006/relationships/image" Target="../media/image30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Relationship Id="rId22" Type="http://schemas.openxmlformats.org/officeDocument/2006/relationships/customXml" Target="../ink/ink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7.png"/><Relationship Id="rId18" Type="http://schemas.openxmlformats.org/officeDocument/2006/relationships/customXml" Target="../ink/ink7.xml"/><Relationship Id="rId26" Type="http://schemas.openxmlformats.org/officeDocument/2006/relationships/customXml" Target="../ink/ink11.xml"/><Relationship Id="rId3" Type="http://schemas.openxmlformats.org/officeDocument/2006/relationships/image" Target="../media/image30.png"/><Relationship Id="rId21" Type="http://schemas.openxmlformats.org/officeDocument/2006/relationships/image" Target="../media/image410.png"/><Relationship Id="rId7" Type="http://schemas.openxmlformats.org/officeDocument/2006/relationships/image" Target="../media/image43.svg"/><Relationship Id="rId12" Type="http://schemas.openxmlformats.org/officeDocument/2006/relationships/image" Target="../media/image46.png"/><Relationship Id="rId17" Type="http://schemas.openxmlformats.org/officeDocument/2006/relationships/image" Target="../media/image390.png"/><Relationship Id="rId25" Type="http://schemas.openxmlformats.org/officeDocument/2006/relationships/image" Target="../media/image43.png"/><Relationship Id="rId2" Type="http://schemas.openxmlformats.org/officeDocument/2006/relationships/notesSlide" Target="../notesSlides/notesSlide3.xml"/><Relationship Id="rId16" Type="http://schemas.openxmlformats.org/officeDocument/2006/relationships/customXml" Target="../ink/ink6.xml"/><Relationship Id="rId20" Type="http://schemas.openxmlformats.org/officeDocument/2006/relationships/customXml" Target="../ink/ink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40.svg"/><Relationship Id="rId24" Type="http://schemas.openxmlformats.org/officeDocument/2006/relationships/customXml" Target="../ink/ink10.xml"/><Relationship Id="rId5" Type="http://schemas.microsoft.com/office/2007/relationships/hdphoto" Target="../media/hdphoto2.wdp"/><Relationship Id="rId15" Type="http://schemas.openxmlformats.org/officeDocument/2006/relationships/image" Target="../media/image380.png"/><Relationship Id="rId23" Type="http://schemas.openxmlformats.org/officeDocument/2006/relationships/image" Target="../media/image420.png"/><Relationship Id="rId10" Type="http://schemas.openxmlformats.org/officeDocument/2006/relationships/image" Target="../media/image39.png"/><Relationship Id="rId19" Type="http://schemas.openxmlformats.org/officeDocument/2006/relationships/image" Target="../media/image40.png"/><Relationship Id="rId4" Type="http://schemas.openxmlformats.org/officeDocument/2006/relationships/image" Target="../media/image41.png"/><Relationship Id="rId9" Type="http://schemas.openxmlformats.org/officeDocument/2006/relationships/image" Target="../media/image45.svg"/><Relationship Id="rId14" Type="http://schemas.openxmlformats.org/officeDocument/2006/relationships/customXml" Target="../ink/ink5.xml"/><Relationship Id="rId22" Type="http://schemas.openxmlformats.org/officeDocument/2006/relationships/customXml" Target="../ink/ink9.xml"/><Relationship Id="rId27" Type="http://schemas.openxmlformats.org/officeDocument/2006/relationships/image" Target="../media/image4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ject 2">
            <a:extLst>
              <a:ext uri="{FF2B5EF4-FFF2-40B4-BE49-F238E27FC236}">
                <a16:creationId xmlns:a16="http://schemas.microsoft.com/office/drawing/2014/main" id="{0E239BE6-4F62-C343-3C26-D3595B57DC2A}"/>
              </a:ext>
            </a:extLst>
          </p:cNvPr>
          <p:cNvSpPr/>
          <p:nvPr/>
        </p:nvSpPr>
        <p:spPr>
          <a:xfrm rot="5400000">
            <a:off x="4149236" y="-4156834"/>
            <a:ext cx="1599930" cy="9913597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sz="1463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516F6676-27A7-9387-4372-776731FA4C12}"/>
              </a:ext>
            </a:extLst>
          </p:cNvPr>
          <p:cNvSpPr txBox="1"/>
          <p:nvPr/>
        </p:nvSpPr>
        <p:spPr>
          <a:xfrm>
            <a:off x="250836" y="3911547"/>
            <a:ext cx="2758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>
                <a:solidFill>
                  <a:schemeClr val="bg1"/>
                </a:solidFill>
                <a:latin typeface="Trebuchet MS" panose="020B0603020202020204" pitchFamily="34" charset="0"/>
              </a:rPr>
              <a:t>Retour d'expérience</a:t>
            </a:r>
            <a:endParaRPr lang="en-GB" i="1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92361036-5D76-85B3-1FC9-2A61D81A2632}"/>
              </a:ext>
            </a:extLst>
          </p:cNvPr>
          <p:cNvGrpSpPr>
            <a:grpSpLocks noChangeAspect="1"/>
          </p:cNvGrpSpPr>
          <p:nvPr/>
        </p:nvGrpSpPr>
        <p:grpSpPr>
          <a:xfrm>
            <a:off x="370227" y="168117"/>
            <a:ext cx="731431" cy="936000"/>
            <a:chOff x="2563526" y="3939685"/>
            <a:chExt cx="1058552" cy="1354614"/>
          </a:xfrm>
        </p:grpSpPr>
        <p:sp>
          <p:nvSpPr>
            <p:cNvPr id="4" name="object 12">
              <a:extLst>
                <a:ext uri="{FF2B5EF4-FFF2-40B4-BE49-F238E27FC236}">
                  <a16:creationId xmlns:a16="http://schemas.microsoft.com/office/drawing/2014/main" id="{3788A915-81C8-F0CC-7C9F-7A0B90B44DF3}"/>
                </a:ext>
              </a:extLst>
            </p:cNvPr>
            <p:cNvSpPr/>
            <p:nvPr userDrawn="1"/>
          </p:nvSpPr>
          <p:spPr>
            <a:xfrm>
              <a:off x="3042285" y="4515319"/>
              <a:ext cx="128270" cy="73660"/>
            </a:xfrm>
            <a:custGeom>
              <a:avLst/>
              <a:gdLst/>
              <a:ahLst/>
              <a:cxnLst/>
              <a:rect l="l" t="t" r="r" b="b"/>
              <a:pathLst>
                <a:path w="128269" h="73660">
                  <a:moveTo>
                    <a:pt x="128117" y="0"/>
                  </a:moveTo>
                  <a:lnTo>
                    <a:pt x="0" y="0"/>
                  </a:lnTo>
                  <a:lnTo>
                    <a:pt x="0" y="34290"/>
                  </a:lnTo>
                  <a:lnTo>
                    <a:pt x="0" y="73660"/>
                  </a:lnTo>
                  <a:lnTo>
                    <a:pt x="39890" y="73660"/>
                  </a:lnTo>
                  <a:lnTo>
                    <a:pt x="39890" y="34290"/>
                  </a:lnTo>
                  <a:lnTo>
                    <a:pt x="128117" y="34290"/>
                  </a:lnTo>
                  <a:lnTo>
                    <a:pt x="12811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801"/>
            </a:p>
          </p:txBody>
        </p:sp>
        <p:grpSp>
          <p:nvGrpSpPr>
            <p:cNvPr id="5" name="Groupe 4">
              <a:extLst>
                <a:ext uri="{FF2B5EF4-FFF2-40B4-BE49-F238E27FC236}">
                  <a16:creationId xmlns:a16="http://schemas.microsoft.com/office/drawing/2014/main" id="{33ED2FB0-8D1B-3025-8164-899B9CCCA41B}"/>
                </a:ext>
              </a:extLst>
            </p:cNvPr>
            <p:cNvGrpSpPr/>
            <p:nvPr userDrawn="1"/>
          </p:nvGrpSpPr>
          <p:grpSpPr>
            <a:xfrm>
              <a:off x="2563526" y="3939685"/>
              <a:ext cx="1058552" cy="1354614"/>
              <a:chOff x="2563526" y="3939685"/>
              <a:chExt cx="1058552" cy="1354614"/>
            </a:xfrm>
          </p:grpSpPr>
          <p:grpSp>
            <p:nvGrpSpPr>
              <p:cNvPr id="6" name="object 2">
                <a:extLst>
                  <a:ext uri="{FF2B5EF4-FFF2-40B4-BE49-F238E27FC236}">
                    <a16:creationId xmlns:a16="http://schemas.microsoft.com/office/drawing/2014/main" id="{C6855DFC-6102-13A0-874A-7235AB18F778}"/>
                  </a:ext>
                </a:extLst>
              </p:cNvPr>
              <p:cNvGrpSpPr/>
              <p:nvPr userDrawn="1"/>
            </p:nvGrpSpPr>
            <p:grpSpPr>
              <a:xfrm>
                <a:off x="2563526" y="4031919"/>
                <a:ext cx="1058552" cy="1262380"/>
                <a:chOff x="2563526" y="4031919"/>
                <a:chExt cx="1058552" cy="1262380"/>
              </a:xfrm>
            </p:grpSpPr>
            <p:sp>
              <p:nvSpPr>
                <p:cNvPr id="16" name="object 4">
                  <a:extLst>
                    <a:ext uri="{FF2B5EF4-FFF2-40B4-BE49-F238E27FC236}">
                      <a16:creationId xmlns:a16="http://schemas.microsoft.com/office/drawing/2014/main" id="{EF59A6F6-22E2-21E7-CB43-2608BE29635F}"/>
                    </a:ext>
                  </a:extLst>
                </p:cNvPr>
                <p:cNvSpPr/>
                <p:nvPr/>
              </p:nvSpPr>
              <p:spPr>
                <a:xfrm>
                  <a:off x="2656243" y="4031919"/>
                  <a:ext cx="965835" cy="1262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5835" h="1262379">
                      <a:moveTo>
                        <a:pt x="965784" y="0"/>
                      </a:moveTo>
                      <a:lnTo>
                        <a:pt x="0" y="0"/>
                      </a:lnTo>
                      <a:lnTo>
                        <a:pt x="0" y="185420"/>
                      </a:lnTo>
                      <a:lnTo>
                        <a:pt x="0" y="572770"/>
                      </a:lnTo>
                      <a:lnTo>
                        <a:pt x="0" y="758190"/>
                      </a:lnTo>
                      <a:lnTo>
                        <a:pt x="0" y="1262380"/>
                      </a:lnTo>
                      <a:lnTo>
                        <a:pt x="184912" y="1262380"/>
                      </a:lnTo>
                      <a:lnTo>
                        <a:pt x="184912" y="758190"/>
                      </a:lnTo>
                      <a:lnTo>
                        <a:pt x="965784" y="758190"/>
                      </a:lnTo>
                      <a:lnTo>
                        <a:pt x="965784" y="572770"/>
                      </a:lnTo>
                      <a:lnTo>
                        <a:pt x="184912" y="572770"/>
                      </a:lnTo>
                      <a:lnTo>
                        <a:pt x="184912" y="185420"/>
                      </a:lnTo>
                      <a:lnTo>
                        <a:pt x="965784" y="185420"/>
                      </a:lnTo>
                      <a:lnTo>
                        <a:pt x="965784" y="0"/>
                      </a:lnTo>
                      <a:close/>
                    </a:path>
                  </a:pathLst>
                </a:custGeom>
                <a:solidFill>
                  <a:srgbClr val="4D1EB2"/>
                </a:solidFill>
              </p:spPr>
              <p:txBody>
                <a:bodyPr wrap="square" lIns="0" tIns="0" rIns="0" bIns="0" rtlCol="0"/>
                <a:lstStyle/>
                <a:p>
                  <a:endParaRPr sz="1801"/>
                </a:p>
              </p:txBody>
            </p:sp>
            <p:sp>
              <p:nvSpPr>
                <p:cNvPr id="17" name="object 5">
                  <a:extLst>
                    <a:ext uri="{FF2B5EF4-FFF2-40B4-BE49-F238E27FC236}">
                      <a16:creationId xmlns:a16="http://schemas.microsoft.com/office/drawing/2014/main" id="{C8A5D3AC-2863-EB66-88CA-27D1F472F305}"/>
                    </a:ext>
                  </a:extLst>
                </p:cNvPr>
                <p:cNvSpPr/>
                <p:nvPr/>
              </p:nvSpPr>
              <p:spPr>
                <a:xfrm>
                  <a:off x="2566682" y="5072506"/>
                  <a:ext cx="185420" cy="1320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419" h="132079">
                      <a:moveTo>
                        <a:pt x="184924" y="91440"/>
                      </a:moveTo>
                      <a:lnTo>
                        <a:pt x="113068" y="91440"/>
                      </a:lnTo>
                      <a:lnTo>
                        <a:pt x="113068" y="7620"/>
                      </a:lnTo>
                      <a:lnTo>
                        <a:pt x="80314" y="7620"/>
                      </a:lnTo>
                      <a:lnTo>
                        <a:pt x="80314" y="91440"/>
                      </a:lnTo>
                      <a:lnTo>
                        <a:pt x="33820" y="91440"/>
                      </a:lnTo>
                      <a:lnTo>
                        <a:pt x="33820" y="7620"/>
                      </a:lnTo>
                      <a:lnTo>
                        <a:pt x="33820" y="0"/>
                      </a:lnTo>
                      <a:lnTo>
                        <a:pt x="0" y="0"/>
                      </a:lnTo>
                      <a:lnTo>
                        <a:pt x="0" y="7620"/>
                      </a:lnTo>
                      <a:lnTo>
                        <a:pt x="0" y="91440"/>
                      </a:lnTo>
                      <a:lnTo>
                        <a:pt x="0" y="132080"/>
                      </a:lnTo>
                      <a:lnTo>
                        <a:pt x="184924" y="132080"/>
                      </a:lnTo>
                      <a:lnTo>
                        <a:pt x="184924" y="9144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</p:spPr>
              <p:txBody>
                <a:bodyPr wrap="square" lIns="0" tIns="0" rIns="0" bIns="0" rtlCol="0"/>
                <a:lstStyle/>
                <a:p>
                  <a:endParaRPr sz="1801"/>
                </a:p>
              </p:txBody>
            </p:sp>
            <p:pic>
              <p:nvPicPr>
                <p:cNvPr id="18" name="object 6">
                  <a:extLst>
                    <a:ext uri="{FF2B5EF4-FFF2-40B4-BE49-F238E27FC236}">
                      <a16:creationId xmlns:a16="http://schemas.microsoft.com/office/drawing/2014/main" id="{7A6E98F5-4610-68D6-807E-A96CAD52877F}"/>
                    </a:ext>
                  </a:extLst>
                </p:cNvPr>
                <p:cNvPicPr/>
                <p:nvPr/>
              </p:nvPicPr>
              <p:blipFill>
                <a:blip r:embed="rId3" cstate="print"/>
                <a:stretch>
                  <a:fillRect/>
                </a:stretch>
              </p:blipFill>
              <p:spPr>
                <a:xfrm>
                  <a:off x="2566690" y="4693340"/>
                  <a:ext cx="184915" cy="352272"/>
                </a:xfrm>
                <a:prstGeom prst="rect">
                  <a:avLst/>
                </a:prstGeom>
              </p:spPr>
            </p:pic>
            <p:pic>
              <p:nvPicPr>
                <p:cNvPr id="19" name="object 7">
                  <a:extLst>
                    <a:ext uri="{FF2B5EF4-FFF2-40B4-BE49-F238E27FC236}">
                      <a16:creationId xmlns:a16="http://schemas.microsoft.com/office/drawing/2014/main" id="{9BB0E2BD-DF2F-B2C1-77D1-49CBF01FD804}"/>
                    </a:ext>
                  </a:extLst>
                </p:cNvPr>
                <p:cNvPicPr/>
                <p:nvPr/>
              </p:nvPicPr>
              <p:blipFill>
                <a:blip r:embed="rId4" cstate="print"/>
                <a:stretch>
                  <a:fillRect/>
                </a:stretch>
              </p:blipFill>
              <p:spPr>
                <a:xfrm>
                  <a:off x="2566690" y="4515313"/>
                  <a:ext cx="184924" cy="157175"/>
                </a:xfrm>
                <a:prstGeom prst="rect">
                  <a:avLst/>
                </a:prstGeom>
              </p:spPr>
            </p:pic>
            <p:pic>
              <p:nvPicPr>
                <p:cNvPr id="20" name="object 8">
                  <a:extLst>
                    <a:ext uri="{FF2B5EF4-FFF2-40B4-BE49-F238E27FC236}">
                      <a16:creationId xmlns:a16="http://schemas.microsoft.com/office/drawing/2014/main" id="{6A41608A-2DE0-AFE8-5740-598A83101EF8}"/>
                    </a:ext>
                  </a:extLst>
                </p:cNvPr>
                <p:cNvPicPr/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2563526" y="4311658"/>
                  <a:ext cx="191249" cy="173024"/>
                </a:xfrm>
                <a:prstGeom prst="rect">
                  <a:avLst/>
                </a:prstGeom>
              </p:spPr>
            </p:pic>
            <p:pic>
              <p:nvPicPr>
                <p:cNvPr id="21" name="object 9">
                  <a:extLst>
                    <a:ext uri="{FF2B5EF4-FFF2-40B4-BE49-F238E27FC236}">
                      <a16:creationId xmlns:a16="http://schemas.microsoft.com/office/drawing/2014/main" id="{FF5B3F08-B25B-FF76-5961-9D82BAC0C9D4}"/>
                    </a:ext>
                  </a:extLst>
                </p:cNvPr>
                <p:cNvPicPr/>
                <p:nvPr/>
              </p:nvPicPr>
              <p:blipFill>
                <a:blip r:embed="rId6" cstate="print"/>
                <a:stretch>
                  <a:fillRect/>
                </a:stretch>
              </p:blipFill>
              <p:spPr>
                <a:xfrm>
                  <a:off x="2566690" y="4156428"/>
                  <a:ext cx="184924" cy="131025"/>
                </a:xfrm>
                <a:prstGeom prst="rect">
                  <a:avLst/>
                </a:prstGeom>
              </p:spPr>
            </p:pic>
            <p:sp>
              <p:nvSpPr>
                <p:cNvPr id="22" name="object 10">
                  <a:extLst>
                    <a:ext uri="{FF2B5EF4-FFF2-40B4-BE49-F238E27FC236}">
                      <a16:creationId xmlns:a16="http://schemas.microsoft.com/office/drawing/2014/main" id="{B3B717D0-03AE-0AAE-D31E-10438CB32CAD}"/>
                    </a:ext>
                  </a:extLst>
                </p:cNvPr>
                <p:cNvSpPr/>
                <p:nvPr/>
              </p:nvSpPr>
              <p:spPr>
                <a:xfrm>
                  <a:off x="2765069" y="4515319"/>
                  <a:ext cx="408305" cy="1854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8305" h="185420">
                      <a:moveTo>
                        <a:pt x="259410" y="0"/>
                      </a:moveTo>
                      <a:lnTo>
                        <a:pt x="219786" y="0"/>
                      </a:lnTo>
                      <a:lnTo>
                        <a:pt x="184391" y="129171"/>
                      </a:lnTo>
                      <a:lnTo>
                        <a:pt x="150050" y="0"/>
                      </a:lnTo>
                      <a:lnTo>
                        <a:pt x="110426" y="0"/>
                      </a:lnTo>
                      <a:lnTo>
                        <a:pt x="76085" y="129705"/>
                      </a:lnTo>
                      <a:lnTo>
                        <a:pt x="40424" y="0"/>
                      </a:lnTo>
                      <a:lnTo>
                        <a:pt x="0" y="0"/>
                      </a:lnTo>
                      <a:lnTo>
                        <a:pt x="55740" y="184924"/>
                      </a:lnTo>
                      <a:lnTo>
                        <a:pt x="94056" y="184924"/>
                      </a:lnTo>
                      <a:lnTo>
                        <a:pt x="129451" y="59969"/>
                      </a:lnTo>
                      <a:lnTo>
                        <a:pt x="165100" y="184924"/>
                      </a:lnTo>
                      <a:lnTo>
                        <a:pt x="203669" y="184924"/>
                      </a:lnTo>
                      <a:lnTo>
                        <a:pt x="259410" y="0"/>
                      </a:lnTo>
                      <a:close/>
                    </a:path>
                    <a:path w="408305" h="185420">
                      <a:moveTo>
                        <a:pt x="408241" y="151130"/>
                      </a:moveTo>
                      <a:lnTo>
                        <a:pt x="317106" y="151130"/>
                      </a:lnTo>
                      <a:lnTo>
                        <a:pt x="317106" y="105410"/>
                      </a:lnTo>
                      <a:lnTo>
                        <a:pt x="397408" y="105410"/>
                      </a:lnTo>
                      <a:lnTo>
                        <a:pt x="397408" y="73660"/>
                      </a:lnTo>
                      <a:lnTo>
                        <a:pt x="277215" y="73660"/>
                      </a:lnTo>
                      <a:lnTo>
                        <a:pt x="277215" y="105410"/>
                      </a:lnTo>
                      <a:lnTo>
                        <a:pt x="277215" y="151130"/>
                      </a:lnTo>
                      <a:lnTo>
                        <a:pt x="277215" y="185420"/>
                      </a:lnTo>
                      <a:lnTo>
                        <a:pt x="408241" y="185420"/>
                      </a:lnTo>
                      <a:lnTo>
                        <a:pt x="408241" y="15113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</p:spPr>
              <p:txBody>
                <a:bodyPr wrap="square" lIns="0" tIns="0" rIns="0" bIns="0" rtlCol="0"/>
                <a:lstStyle/>
                <a:p>
                  <a:endParaRPr sz="1801"/>
                </a:p>
              </p:txBody>
            </p:sp>
          </p:grpSp>
          <p:grpSp>
            <p:nvGrpSpPr>
              <p:cNvPr id="7" name="object 13">
                <a:extLst>
                  <a:ext uri="{FF2B5EF4-FFF2-40B4-BE49-F238E27FC236}">
                    <a16:creationId xmlns:a16="http://schemas.microsoft.com/office/drawing/2014/main" id="{1B8A6B0B-9AB6-093A-FC6A-C5090898F5EB}"/>
                  </a:ext>
                </a:extLst>
              </p:cNvPr>
              <p:cNvGrpSpPr/>
              <p:nvPr userDrawn="1"/>
            </p:nvGrpSpPr>
            <p:grpSpPr>
              <a:xfrm>
                <a:off x="3202209" y="4515303"/>
                <a:ext cx="318135" cy="185420"/>
                <a:chOff x="3202209" y="4515303"/>
                <a:chExt cx="318135" cy="185420"/>
              </a:xfrm>
            </p:grpSpPr>
            <p:sp>
              <p:nvSpPr>
                <p:cNvPr id="14" name="object 14">
                  <a:extLst>
                    <a:ext uri="{FF2B5EF4-FFF2-40B4-BE49-F238E27FC236}">
                      <a16:creationId xmlns:a16="http://schemas.microsoft.com/office/drawing/2014/main" id="{A171861B-A747-19D7-7BC0-FACE47F71A66}"/>
                    </a:ext>
                  </a:extLst>
                </p:cNvPr>
                <p:cNvSpPr/>
                <p:nvPr/>
              </p:nvSpPr>
              <p:spPr>
                <a:xfrm>
                  <a:off x="3202203" y="4515319"/>
                  <a:ext cx="131445" cy="1854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445" h="185420">
                      <a:moveTo>
                        <a:pt x="131025" y="151130"/>
                      </a:moveTo>
                      <a:lnTo>
                        <a:pt x="39890" y="151130"/>
                      </a:lnTo>
                      <a:lnTo>
                        <a:pt x="39890" y="105410"/>
                      </a:lnTo>
                      <a:lnTo>
                        <a:pt x="120192" y="105410"/>
                      </a:lnTo>
                      <a:lnTo>
                        <a:pt x="120192" y="73660"/>
                      </a:lnTo>
                      <a:lnTo>
                        <a:pt x="39890" y="73660"/>
                      </a:lnTo>
                      <a:lnTo>
                        <a:pt x="39890" y="34290"/>
                      </a:lnTo>
                      <a:lnTo>
                        <a:pt x="128117" y="34290"/>
                      </a:lnTo>
                      <a:lnTo>
                        <a:pt x="128117" y="0"/>
                      </a:lnTo>
                      <a:lnTo>
                        <a:pt x="0" y="0"/>
                      </a:lnTo>
                      <a:lnTo>
                        <a:pt x="0" y="34290"/>
                      </a:lnTo>
                      <a:lnTo>
                        <a:pt x="0" y="73660"/>
                      </a:lnTo>
                      <a:lnTo>
                        <a:pt x="0" y="105410"/>
                      </a:lnTo>
                      <a:lnTo>
                        <a:pt x="0" y="151130"/>
                      </a:lnTo>
                      <a:lnTo>
                        <a:pt x="0" y="185420"/>
                      </a:lnTo>
                      <a:lnTo>
                        <a:pt x="131025" y="185420"/>
                      </a:lnTo>
                      <a:lnTo>
                        <a:pt x="131025" y="15113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</p:spPr>
              <p:txBody>
                <a:bodyPr wrap="square" lIns="0" tIns="0" rIns="0" bIns="0" rtlCol="0"/>
                <a:lstStyle/>
                <a:p>
                  <a:endParaRPr sz="1801"/>
                </a:p>
              </p:txBody>
            </p:sp>
            <p:pic>
              <p:nvPicPr>
                <p:cNvPr id="15" name="object 15">
                  <a:extLst>
                    <a:ext uri="{FF2B5EF4-FFF2-40B4-BE49-F238E27FC236}">
                      <a16:creationId xmlns:a16="http://schemas.microsoft.com/office/drawing/2014/main" id="{4B4FAA93-A657-3C1D-3EC1-F37B0518774D}"/>
                    </a:ext>
                  </a:extLst>
                </p:cNvPr>
                <p:cNvPicPr/>
                <p:nvPr/>
              </p:nvPicPr>
              <p:blipFill>
                <a:blip r:embed="rId7" cstate="print"/>
                <a:stretch>
                  <a:fillRect/>
                </a:stretch>
              </p:blipFill>
              <p:spPr>
                <a:xfrm>
                  <a:off x="3362111" y="4515303"/>
                  <a:ext cx="157708" cy="184924"/>
                </a:xfrm>
                <a:prstGeom prst="rect">
                  <a:avLst/>
                </a:prstGeom>
              </p:spPr>
            </p:pic>
          </p:grpSp>
          <p:grpSp>
            <p:nvGrpSpPr>
              <p:cNvPr id="8" name="object 16">
                <a:extLst>
                  <a:ext uri="{FF2B5EF4-FFF2-40B4-BE49-F238E27FC236}">
                    <a16:creationId xmlns:a16="http://schemas.microsoft.com/office/drawing/2014/main" id="{E3D9467A-CCCF-F2F1-CC40-9F470F1A04D7}"/>
                  </a:ext>
                </a:extLst>
              </p:cNvPr>
              <p:cNvGrpSpPr/>
              <p:nvPr userDrawn="1"/>
            </p:nvGrpSpPr>
            <p:grpSpPr>
              <a:xfrm>
                <a:off x="2566685" y="3939685"/>
                <a:ext cx="965835" cy="191770"/>
                <a:chOff x="2566685" y="3939685"/>
                <a:chExt cx="965835" cy="191770"/>
              </a:xfrm>
            </p:grpSpPr>
            <p:pic>
              <p:nvPicPr>
                <p:cNvPr id="9" name="object 17">
                  <a:extLst>
                    <a:ext uri="{FF2B5EF4-FFF2-40B4-BE49-F238E27FC236}">
                      <a16:creationId xmlns:a16="http://schemas.microsoft.com/office/drawing/2014/main" id="{8E98EBDA-5FCD-9DDF-BB2A-4C6321FDFD07}"/>
                    </a:ext>
                  </a:extLst>
                </p:cNvPr>
                <p:cNvPicPr/>
                <p:nvPr/>
              </p:nvPicPr>
              <p:blipFill>
                <a:blip r:embed="rId8" cstate="print"/>
                <a:stretch>
                  <a:fillRect/>
                </a:stretch>
              </p:blipFill>
              <p:spPr>
                <a:xfrm>
                  <a:off x="2566685" y="3942867"/>
                  <a:ext cx="168275" cy="184899"/>
                </a:xfrm>
                <a:prstGeom prst="rect">
                  <a:avLst/>
                </a:prstGeom>
              </p:spPr>
            </p:pic>
            <p:pic>
              <p:nvPicPr>
                <p:cNvPr id="10" name="object 18">
                  <a:extLst>
                    <a:ext uri="{FF2B5EF4-FFF2-40B4-BE49-F238E27FC236}">
                      <a16:creationId xmlns:a16="http://schemas.microsoft.com/office/drawing/2014/main" id="{C2253489-41E4-5423-8B59-D5843FA3A274}"/>
                    </a:ext>
                  </a:extLst>
                </p:cNvPr>
                <p:cNvPicPr/>
                <p:nvPr/>
              </p:nvPicPr>
              <p:blipFill>
                <a:blip r:embed="rId9" cstate="print"/>
                <a:stretch>
                  <a:fillRect/>
                </a:stretch>
              </p:blipFill>
              <p:spPr>
                <a:xfrm>
                  <a:off x="2764481" y="3939685"/>
                  <a:ext cx="299961" cy="191262"/>
                </a:xfrm>
                <a:prstGeom prst="rect">
                  <a:avLst/>
                </a:prstGeom>
              </p:spPr>
            </p:pic>
            <p:sp>
              <p:nvSpPr>
                <p:cNvPr id="11" name="object 19">
                  <a:extLst>
                    <a:ext uri="{FF2B5EF4-FFF2-40B4-BE49-F238E27FC236}">
                      <a16:creationId xmlns:a16="http://schemas.microsoft.com/office/drawing/2014/main" id="{73357489-CE9E-1FB8-0050-373DF3DCF39D}"/>
                    </a:ext>
                  </a:extLst>
                </p:cNvPr>
                <p:cNvSpPr/>
                <p:nvPr/>
              </p:nvSpPr>
              <p:spPr>
                <a:xfrm>
                  <a:off x="3094939" y="3942854"/>
                  <a:ext cx="40005" cy="1854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185420">
                      <a:moveTo>
                        <a:pt x="39903" y="0"/>
                      </a:moveTo>
                      <a:lnTo>
                        <a:pt x="0" y="0"/>
                      </a:lnTo>
                      <a:lnTo>
                        <a:pt x="0" y="184911"/>
                      </a:lnTo>
                      <a:lnTo>
                        <a:pt x="39903" y="184911"/>
                      </a:lnTo>
                      <a:lnTo>
                        <a:pt x="3990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</p:spPr>
              <p:txBody>
                <a:bodyPr wrap="square" lIns="0" tIns="0" rIns="0" bIns="0" rtlCol="0"/>
                <a:lstStyle/>
                <a:p>
                  <a:endParaRPr sz="1801"/>
                </a:p>
              </p:txBody>
            </p:sp>
            <p:pic>
              <p:nvPicPr>
                <p:cNvPr id="12" name="object 20">
                  <a:extLst>
                    <a:ext uri="{FF2B5EF4-FFF2-40B4-BE49-F238E27FC236}">
                      <a16:creationId xmlns:a16="http://schemas.microsoft.com/office/drawing/2014/main" id="{A178B2A6-3FE4-5BA2-3304-BA77ABAC62E9}"/>
                    </a:ext>
                  </a:extLst>
                </p:cNvPr>
                <p:cNvPicPr/>
                <p:nvPr/>
              </p:nvPicPr>
              <p:blipFill>
                <a:blip r:embed="rId10" cstate="print"/>
                <a:stretch>
                  <a:fillRect/>
                </a:stretch>
              </p:blipFill>
              <p:spPr>
                <a:xfrm>
                  <a:off x="3164911" y="3939694"/>
                  <a:ext cx="174345" cy="191249"/>
                </a:xfrm>
                <a:prstGeom prst="rect">
                  <a:avLst/>
                </a:prstGeom>
              </p:spPr>
            </p:pic>
            <p:pic>
              <p:nvPicPr>
                <p:cNvPr id="13" name="object 21">
                  <a:extLst>
                    <a:ext uri="{FF2B5EF4-FFF2-40B4-BE49-F238E27FC236}">
                      <a16:creationId xmlns:a16="http://schemas.microsoft.com/office/drawing/2014/main" id="{89142E8D-EA82-4E9D-8926-E10C8E9B01ED}"/>
                    </a:ext>
                  </a:extLst>
                </p:cNvPr>
                <p:cNvPicPr/>
                <p:nvPr/>
              </p:nvPicPr>
              <p:blipFill>
                <a:blip r:embed="rId11" cstate="print"/>
                <a:stretch>
                  <a:fillRect/>
                </a:stretch>
              </p:blipFill>
              <p:spPr>
                <a:xfrm>
                  <a:off x="3375305" y="3942865"/>
                  <a:ext cx="157162" cy="184912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24" name="ZoneTexte 23">
            <a:extLst>
              <a:ext uri="{FF2B5EF4-FFF2-40B4-BE49-F238E27FC236}">
                <a16:creationId xmlns:a16="http://schemas.microsoft.com/office/drawing/2014/main" id="{9BDF5226-0B9A-BA4D-8BEF-79C1D11F2261}"/>
              </a:ext>
            </a:extLst>
          </p:cNvPr>
          <p:cNvSpPr txBox="1"/>
          <p:nvPr/>
        </p:nvSpPr>
        <p:spPr>
          <a:xfrm>
            <a:off x="1982696" y="521304"/>
            <a:ext cx="27584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bg1"/>
                </a:solidFill>
                <a:latin typeface="Trebuchet MS" panose="020B0603020202020204" pitchFamily="34" charset="0"/>
              </a:rPr>
              <a:t>Nuit du Design #2</a:t>
            </a:r>
            <a:endParaRPr lang="en-GB" sz="20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25" name="object 60">
            <a:extLst>
              <a:ext uri="{FF2B5EF4-FFF2-40B4-BE49-F238E27FC236}">
                <a16:creationId xmlns:a16="http://schemas.microsoft.com/office/drawing/2014/main" id="{C974FBFB-7FF3-5B80-9418-D798800AC607}"/>
              </a:ext>
            </a:extLst>
          </p:cNvPr>
          <p:cNvSpPr/>
          <p:nvPr/>
        </p:nvSpPr>
        <p:spPr>
          <a:xfrm flipV="1">
            <a:off x="574178" y="4593174"/>
            <a:ext cx="504000" cy="45719"/>
          </a:xfrm>
          <a:custGeom>
            <a:avLst/>
            <a:gdLst/>
            <a:ahLst/>
            <a:cxnLst/>
            <a:rect l="l" t="t" r="r" b="b"/>
            <a:pathLst>
              <a:path w="497204">
                <a:moveTo>
                  <a:pt x="0" y="0"/>
                </a:moveTo>
                <a:lnTo>
                  <a:pt x="496912" y="0"/>
                </a:lnTo>
              </a:path>
            </a:pathLst>
          </a:custGeom>
          <a:ln w="698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z="1463" dirty="0">
              <a:solidFill>
                <a:srgbClr val="FF0000"/>
              </a:solidFill>
            </a:endParaRP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E1C887B5-DA91-34B7-57A0-55CFFE56F04E}"/>
              </a:ext>
            </a:extLst>
          </p:cNvPr>
          <p:cNvSpPr txBox="1"/>
          <p:nvPr/>
        </p:nvSpPr>
        <p:spPr>
          <a:xfrm>
            <a:off x="2023471" y="959218"/>
            <a:ext cx="15254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>
                <a:solidFill>
                  <a:schemeClr val="bg1"/>
                </a:solidFill>
                <a:latin typeface="Trebuchet MS" panose="020B0603020202020204" pitchFamily="34" charset="0"/>
              </a:rPr>
              <a:t>14 septembre 2023</a:t>
            </a:r>
            <a:endParaRPr lang="en-GB" sz="11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38" name="object 2">
            <a:extLst>
              <a:ext uri="{FF2B5EF4-FFF2-40B4-BE49-F238E27FC236}">
                <a16:creationId xmlns:a16="http://schemas.microsoft.com/office/drawing/2014/main" id="{17F3CBA1-4EE3-E9C7-032F-CA94D1C07067}"/>
              </a:ext>
            </a:extLst>
          </p:cNvPr>
          <p:cNvSpPr/>
          <p:nvPr/>
        </p:nvSpPr>
        <p:spPr>
          <a:xfrm>
            <a:off x="4047928" y="1604743"/>
            <a:ext cx="5858071" cy="2494137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43459C"/>
          </a:solidFill>
          <a:ln>
            <a:noFill/>
          </a:ln>
        </p:spPr>
        <p:txBody>
          <a:bodyPr wrap="square" lIns="0" tIns="0" rIns="0" bIns="0" rtlCol="0"/>
          <a:lstStyle/>
          <a:p>
            <a:endParaRPr sz="1463"/>
          </a:p>
        </p:txBody>
      </p:sp>
      <p:sp>
        <p:nvSpPr>
          <p:cNvPr id="29" name="object 2">
            <a:extLst>
              <a:ext uri="{FF2B5EF4-FFF2-40B4-BE49-F238E27FC236}">
                <a16:creationId xmlns:a16="http://schemas.microsoft.com/office/drawing/2014/main" id="{80ED47CB-E5EC-1028-EE83-BA6A5DE8FB84}"/>
              </a:ext>
            </a:extLst>
          </p:cNvPr>
          <p:cNvSpPr/>
          <p:nvPr/>
        </p:nvSpPr>
        <p:spPr>
          <a:xfrm>
            <a:off x="87525" y="3622066"/>
            <a:ext cx="2590800" cy="3140683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noFill/>
        </p:spPr>
        <p:txBody>
          <a:bodyPr wrap="square" lIns="0" tIns="0" rIns="0" bIns="0" rtlCol="0"/>
          <a:lstStyle/>
          <a:p>
            <a:endParaRPr sz="1463">
              <a:solidFill>
                <a:srgbClr val="43459C"/>
              </a:solidFill>
            </a:endParaRP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ABC327E9-B996-50F3-32A5-C03D0EA5D306}"/>
              </a:ext>
            </a:extLst>
          </p:cNvPr>
          <p:cNvSpPr txBox="1"/>
          <p:nvPr/>
        </p:nvSpPr>
        <p:spPr>
          <a:xfrm>
            <a:off x="4301892" y="1718439"/>
            <a:ext cx="220642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b="1" dirty="0">
                <a:solidFill>
                  <a:schemeClr val="bg1"/>
                </a:solidFill>
                <a:latin typeface="Arial Black" panose="020B0A04020102020204" pitchFamily="34" charset="0"/>
              </a:rPr>
              <a:t>460</a:t>
            </a:r>
            <a:r>
              <a:rPr lang="fr-FR" sz="2000" b="1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fr-FR" sz="1400" b="1" dirty="0">
                <a:solidFill>
                  <a:schemeClr val="bg1"/>
                </a:solidFill>
                <a:latin typeface="Trebuchet MS" panose="020B0603020202020204" pitchFamily="34" charset="0"/>
              </a:rPr>
              <a:t>participant.e.s</a:t>
            </a:r>
            <a:endParaRPr lang="en-GB" sz="14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30" name="object 2">
            <a:extLst>
              <a:ext uri="{FF2B5EF4-FFF2-40B4-BE49-F238E27FC236}">
                <a16:creationId xmlns:a16="http://schemas.microsoft.com/office/drawing/2014/main" id="{843E4395-8A8A-30A0-F7D0-B761CAB72F96}"/>
              </a:ext>
            </a:extLst>
          </p:cNvPr>
          <p:cNvSpPr/>
          <p:nvPr/>
        </p:nvSpPr>
        <p:spPr>
          <a:xfrm>
            <a:off x="1" y="1601524"/>
            <a:ext cx="3945286" cy="2497356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43459C"/>
          </a:solidFill>
          <a:ln w="19050">
            <a:noFill/>
          </a:ln>
        </p:spPr>
        <p:txBody>
          <a:bodyPr wrap="square" lIns="0" tIns="0" rIns="0" bIns="0" rtlCol="0"/>
          <a:lstStyle/>
          <a:p>
            <a:endParaRPr sz="1463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33F37710-A076-A395-9EB4-BB74C8B14827}"/>
              </a:ext>
            </a:extLst>
          </p:cNvPr>
          <p:cNvSpPr txBox="1"/>
          <p:nvPr/>
        </p:nvSpPr>
        <p:spPr>
          <a:xfrm>
            <a:off x="370227" y="1718439"/>
            <a:ext cx="205564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b="1" dirty="0">
                <a:solidFill>
                  <a:schemeClr val="bg1"/>
                </a:solidFill>
                <a:latin typeface="Arial Black" panose="020B0A04020102020204" pitchFamily="34" charset="0"/>
              </a:rPr>
              <a:t>40</a:t>
            </a:r>
            <a:r>
              <a:rPr lang="fr-FR" sz="2000" b="1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</a:p>
          <a:p>
            <a:r>
              <a:rPr lang="fr-FR" sz="1400" b="1" dirty="0">
                <a:solidFill>
                  <a:schemeClr val="bg1"/>
                </a:solidFill>
                <a:latin typeface="Trebuchet MS" panose="020B0603020202020204" pitchFamily="34" charset="0"/>
              </a:rPr>
              <a:t>Designers et exposants</a:t>
            </a:r>
            <a:endParaRPr lang="en-GB" sz="14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A38B8CC6-48A7-18DF-AD12-0227D8D66E7C}"/>
              </a:ext>
            </a:extLst>
          </p:cNvPr>
          <p:cNvSpPr txBox="1"/>
          <p:nvPr/>
        </p:nvSpPr>
        <p:spPr>
          <a:xfrm>
            <a:off x="2247118" y="1832426"/>
            <a:ext cx="1904855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solidFill>
                  <a:schemeClr val="bg1"/>
                </a:solidFill>
                <a:latin typeface="Trebuchet MS" panose="020B0603020202020204" pitchFamily="34" charset="0"/>
              </a:rPr>
              <a:t>Design industriel</a:t>
            </a:r>
          </a:p>
          <a:p>
            <a:r>
              <a:rPr lang="fr-FR" sz="1100" dirty="0">
                <a:solidFill>
                  <a:schemeClr val="bg1"/>
                </a:solidFill>
                <a:latin typeface="Trebuchet MS" panose="020B0603020202020204" pitchFamily="34" charset="0"/>
              </a:rPr>
              <a:t>Design produit</a:t>
            </a:r>
          </a:p>
          <a:p>
            <a:r>
              <a:rPr lang="fr-FR" sz="1100" dirty="0">
                <a:solidFill>
                  <a:schemeClr val="bg1"/>
                </a:solidFill>
                <a:latin typeface="Trebuchet MS" panose="020B0603020202020204" pitchFamily="34" charset="0"/>
              </a:rPr>
              <a:t>Design culinaire</a:t>
            </a:r>
          </a:p>
          <a:p>
            <a:r>
              <a:rPr lang="fr-FR" sz="1100" dirty="0">
                <a:solidFill>
                  <a:schemeClr val="bg1"/>
                </a:solidFill>
                <a:latin typeface="Trebuchet MS" panose="020B0603020202020204" pitchFamily="34" charset="0"/>
              </a:rPr>
              <a:t>Design d'illustration</a:t>
            </a:r>
          </a:p>
          <a:p>
            <a:r>
              <a:rPr lang="fr-FR" sz="1100" dirty="0">
                <a:solidFill>
                  <a:schemeClr val="bg1"/>
                </a:solidFill>
                <a:latin typeface="Trebuchet MS" panose="020B0603020202020204" pitchFamily="34" charset="0"/>
              </a:rPr>
              <a:t>Design graphique</a:t>
            </a:r>
          </a:p>
          <a:p>
            <a:r>
              <a:rPr lang="fr-FR" sz="1100" dirty="0">
                <a:solidFill>
                  <a:schemeClr val="bg1"/>
                </a:solidFill>
                <a:latin typeface="Trebuchet MS" panose="020B0603020202020204" pitchFamily="34" charset="0"/>
              </a:rPr>
              <a:t>Architecture</a:t>
            </a:r>
          </a:p>
          <a:p>
            <a:r>
              <a:rPr lang="fr-FR" sz="1100" dirty="0">
                <a:solidFill>
                  <a:schemeClr val="bg1"/>
                </a:solidFill>
                <a:latin typeface="Trebuchet MS" panose="020B0603020202020204" pitchFamily="34" charset="0"/>
              </a:rPr>
              <a:t>Décoration d'intérieur</a:t>
            </a:r>
          </a:p>
          <a:p>
            <a:r>
              <a:rPr lang="fr-FR" sz="1100" dirty="0">
                <a:solidFill>
                  <a:schemeClr val="bg1"/>
                </a:solidFill>
                <a:latin typeface="Trebuchet MS" panose="020B0603020202020204" pitchFamily="34" charset="0"/>
              </a:rPr>
              <a:t>Artisanat d'ar</a:t>
            </a:r>
            <a:r>
              <a:rPr lang="fr-FR" sz="1200" dirty="0">
                <a:solidFill>
                  <a:schemeClr val="bg1"/>
                </a:solidFill>
                <a:latin typeface="Trebuchet MS" panose="020B0603020202020204" pitchFamily="34" charset="0"/>
              </a:rPr>
              <a:t>t</a:t>
            </a:r>
            <a:endParaRPr lang="en-GB" sz="14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60A2707F-1715-B16B-455F-49B5E15218AD}"/>
              </a:ext>
            </a:extLst>
          </p:cNvPr>
          <p:cNvSpPr txBox="1"/>
          <p:nvPr/>
        </p:nvSpPr>
        <p:spPr>
          <a:xfrm>
            <a:off x="6658239" y="1832098"/>
            <a:ext cx="386217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solidFill>
                  <a:schemeClr val="bg1"/>
                </a:solidFill>
                <a:latin typeface="Trebuchet MS" panose="020B0603020202020204" pitchFamily="34" charset="0"/>
              </a:rPr>
              <a:t>Designers		</a:t>
            </a:r>
          </a:p>
          <a:p>
            <a:r>
              <a:rPr lang="fr-FR" sz="1100" dirty="0">
                <a:solidFill>
                  <a:schemeClr val="bg1"/>
                </a:solidFill>
                <a:latin typeface="Trebuchet MS" panose="020B0603020202020204" pitchFamily="34" charset="0"/>
              </a:rPr>
              <a:t>Architectes</a:t>
            </a:r>
          </a:p>
          <a:p>
            <a:r>
              <a:rPr lang="fr-FR" sz="1100" dirty="0" err="1">
                <a:solidFill>
                  <a:schemeClr val="bg1"/>
                </a:solidFill>
                <a:latin typeface="Trebuchet MS" panose="020B0603020202020204" pitchFamily="34" charset="0"/>
              </a:rPr>
              <a:t>Professionnel.le.s</a:t>
            </a:r>
            <a:r>
              <a:rPr lang="fr-FR" sz="1100" dirty="0">
                <a:solidFill>
                  <a:schemeClr val="bg1"/>
                </a:solidFill>
                <a:latin typeface="Trebuchet MS" panose="020B0603020202020204" pitchFamily="34" charset="0"/>
              </a:rPr>
              <a:t> de la décoration d'intérieur</a:t>
            </a:r>
          </a:p>
          <a:p>
            <a:r>
              <a:rPr lang="fr-FR" sz="1100" dirty="0" err="1">
                <a:solidFill>
                  <a:schemeClr val="bg1"/>
                </a:solidFill>
                <a:latin typeface="Trebuchet MS" panose="020B0603020202020204" pitchFamily="34" charset="0"/>
              </a:rPr>
              <a:t>Profesionnel.le.s</a:t>
            </a:r>
            <a:r>
              <a:rPr lang="fr-FR" sz="1100" dirty="0">
                <a:solidFill>
                  <a:schemeClr val="bg1"/>
                </a:solidFill>
                <a:latin typeface="Trebuchet MS" panose="020B0603020202020204" pitchFamily="34" charset="0"/>
              </a:rPr>
              <a:t> de l'artisanat et de la création</a:t>
            </a:r>
          </a:p>
          <a:p>
            <a:r>
              <a:rPr lang="fr-FR" sz="1100" dirty="0" err="1">
                <a:solidFill>
                  <a:schemeClr val="bg1"/>
                </a:solidFill>
                <a:latin typeface="Trebuchet MS" panose="020B0603020202020204" pitchFamily="34" charset="0"/>
              </a:rPr>
              <a:t>Industriel.le.s</a:t>
            </a:r>
            <a:endParaRPr lang="fr-FR" sz="1100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r>
              <a:rPr lang="fr-FR" sz="1100" dirty="0" err="1">
                <a:solidFill>
                  <a:schemeClr val="bg1"/>
                </a:solidFill>
                <a:latin typeface="Trebuchet MS" panose="020B0603020202020204" pitchFamily="34" charset="0"/>
              </a:rPr>
              <a:t>Institutionnel.le.s</a:t>
            </a:r>
            <a:endParaRPr lang="fr-FR" sz="1100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r>
              <a:rPr lang="fr-FR" sz="1100" dirty="0" err="1">
                <a:solidFill>
                  <a:schemeClr val="bg1"/>
                </a:solidFill>
                <a:latin typeface="Trebuchet MS" panose="020B0603020202020204" pitchFamily="34" charset="0"/>
              </a:rPr>
              <a:t>Etudiant.e.s</a:t>
            </a:r>
            <a:r>
              <a:rPr lang="fr-FR" sz="11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</a:p>
          <a:p>
            <a:r>
              <a:rPr lang="fr-FR" sz="1100" dirty="0" err="1">
                <a:solidFill>
                  <a:schemeClr val="bg1"/>
                </a:solidFill>
                <a:latin typeface="Trebuchet MS" panose="020B0603020202020204" pitchFamily="34" charset="0"/>
              </a:rPr>
              <a:t>Enseignant.e.s</a:t>
            </a:r>
            <a:r>
              <a:rPr lang="fr-FR" sz="1100" dirty="0">
                <a:solidFill>
                  <a:schemeClr val="bg1"/>
                </a:solidFill>
                <a:latin typeface="Trebuchet MS" panose="020B0603020202020204" pitchFamily="34" charset="0"/>
              </a:rPr>
              <a:t> – </a:t>
            </a:r>
            <a:r>
              <a:rPr lang="fr-FR" sz="1100" dirty="0" err="1">
                <a:solidFill>
                  <a:schemeClr val="bg1"/>
                </a:solidFill>
                <a:latin typeface="Trebuchet MS" panose="020B0603020202020204" pitchFamily="34" charset="0"/>
              </a:rPr>
              <a:t>chercheur.euse.s</a:t>
            </a:r>
            <a:endParaRPr lang="fr-FR" sz="1100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r>
              <a:rPr lang="fr-FR" sz="1100" dirty="0">
                <a:solidFill>
                  <a:schemeClr val="bg1"/>
                </a:solidFill>
                <a:latin typeface="Trebuchet MS" panose="020B0603020202020204" pitchFamily="34" charset="0"/>
              </a:rPr>
              <a:t>Photographes	</a:t>
            </a:r>
          </a:p>
          <a:p>
            <a:r>
              <a:rPr lang="fr-FR" sz="1100" dirty="0">
                <a:solidFill>
                  <a:schemeClr val="bg1"/>
                </a:solidFill>
                <a:latin typeface="Trebuchet MS" panose="020B0603020202020204" pitchFamily="34" charset="0"/>
              </a:rPr>
              <a:t>Journalistes</a:t>
            </a:r>
          </a:p>
          <a:p>
            <a:r>
              <a:rPr lang="fr-FR" sz="1100" dirty="0">
                <a:solidFill>
                  <a:schemeClr val="bg1"/>
                </a:solidFill>
                <a:latin typeface="Trebuchet MS" panose="020B0603020202020204" pitchFamily="34" charset="0"/>
              </a:rPr>
              <a:t>Amateurs et amatrices de design</a:t>
            </a:r>
          </a:p>
          <a:p>
            <a:r>
              <a:rPr lang="fr-FR" sz="1100" dirty="0" err="1">
                <a:solidFill>
                  <a:schemeClr val="bg1"/>
                </a:solidFill>
                <a:latin typeface="Trebuchet MS" panose="020B0603020202020204" pitchFamily="34" charset="0"/>
              </a:rPr>
              <a:t>Passionné.e.s</a:t>
            </a:r>
            <a:r>
              <a:rPr lang="fr-FR" sz="1100" dirty="0">
                <a:solidFill>
                  <a:schemeClr val="bg1"/>
                </a:solidFill>
                <a:latin typeface="Trebuchet MS" panose="020B0603020202020204" pitchFamily="34" charset="0"/>
              </a:rPr>
              <a:t> et </a:t>
            </a:r>
            <a:r>
              <a:rPr lang="fr-FR" sz="1100" dirty="0" err="1">
                <a:solidFill>
                  <a:schemeClr val="bg1"/>
                </a:solidFill>
                <a:latin typeface="Trebuchet MS" panose="020B0603020202020204" pitchFamily="34" charset="0"/>
              </a:rPr>
              <a:t>curieux.ses</a:t>
            </a:r>
            <a:endParaRPr lang="fr-FR" sz="11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56" name="ZoneTexte 55">
            <a:extLst>
              <a:ext uri="{FF2B5EF4-FFF2-40B4-BE49-F238E27FC236}">
                <a16:creationId xmlns:a16="http://schemas.microsoft.com/office/drawing/2014/main" id="{8C8B0EC2-1146-AEE1-A6FF-DA30905CD69A}"/>
              </a:ext>
            </a:extLst>
          </p:cNvPr>
          <p:cNvSpPr txBox="1"/>
          <p:nvPr/>
        </p:nvSpPr>
        <p:spPr>
          <a:xfrm>
            <a:off x="485093" y="4896889"/>
            <a:ext cx="239250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FR" sz="1400" b="1" dirty="0">
                <a:solidFill>
                  <a:srgbClr val="43459C"/>
                </a:solidFill>
                <a:latin typeface="Trebuchet MS" panose="020B0603020202020204" pitchFamily="34" charset="0"/>
              </a:rPr>
              <a:t>World Trade Centre</a:t>
            </a:r>
          </a:p>
          <a:p>
            <a:pPr>
              <a:spcAft>
                <a:spcPts val="600"/>
              </a:spcAft>
            </a:pPr>
            <a:r>
              <a:rPr lang="fr-FR" sz="1400" b="1" dirty="0">
                <a:solidFill>
                  <a:srgbClr val="43459C"/>
                </a:solidFill>
                <a:latin typeface="Trebuchet MS" panose="020B0603020202020204" pitchFamily="34" charset="0"/>
              </a:rPr>
              <a:t>CCI de Grenoble</a:t>
            </a:r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id="{CF5BEAD9-95D2-790C-1282-5FB27BDB5117}"/>
              </a:ext>
            </a:extLst>
          </p:cNvPr>
          <p:cNvSpPr txBox="1"/>
          <p:nvPr/>
        </p:nvSpPr>
        <p:spPr>
          <a:xfrm>
            <a:off x="485093" y="4134619"/>
            <a:ext cx="11967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  <a:latin typeface="Trebuchet MS" panose="020B0603020202020204" pitchFamily="34" charset="0"/>
              </a:rPr>
              <a:t>Lieu</a:t>
            </a:r>
            <a:endParaRPr lang="en-GB" sz="600" b="1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sp>
        <p:nvSpPr>
          <p:cNvPr id="58" name="object 60">
            <a:extLst>
              <a:ext uri="{FF2B5EF4-FFF2-40B4-BE49-F238E27FC236}">
                <a16:creationId xmlns:a16="http://schemas.microsoft.com/office/drawing/2014/main" id="{691ED6A7-6025-4407-520D-0951B40C7967}"/>
              </a:ext>
            </a:extLst>
          </p:cNvPr>
          <p:cNvSpPr/>
          <p:nvPr/>
        </p:nvSpPr>
        <p:spPr>
          <a:xfrm flipV="1">
            <a:off x="4400785" y="4598639"/>
            <a:ext cx="1332000" cy="45719"/>
          </a:xfrm>
          <a:custGeom>
            <a:avLst/>
            <a:gdLst/>
            <a:ahLst/>
            <a:cxnLst/>
            <a:rect l="l" t="t" r="r" b="b"/>
            <a:pathLst>
              <a:path w="497204">
                <a:moveTo>
                  <a:pt x="0" y="0"/>
                </a:moveTo>
                <a:lnTo>
                  <a:pt x="496912" y="0"/>
                </a:lnTo>
              </a:path>
            </a:pathLst>
          </a:custGeom>
          <a:ln w="698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z="1463"/>
          </a:p>
        </p:txBody>
      </p:sp>
      <p:sp>
        <p:nvSpPr>
          <p:cNvPr id="59" name="ZoneTexte 58">
            <a:extLst>
              <a:ext uri="{FF2B5EF4-FFF2-40B4-BE49-F238E27FC236}">
                <a16:creationId xmlns:a16="http://schemas.microsoft.com/office/drawing/2014/main" id="{D38817CA-D520-E83A-FBE6-5125F1421B09}"/>
              </a:ext>
            </a:extLst>
          </p:cNvPr>
          <p:cNvSpPr txBox="1"/>
          <p:nvPr/>
        </p:nvSpPr>
        <p:spPr>
          <a:xfrm>
            <a:off x="4301892" y="4140084"/>
            <a:ext cx="21840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  <a:latin typeface="Trebuchet MS" panose="020B0603020202020204" pitchFamily="34" charset="0"/>
              </a:rPr>
              <a:t>Programme</a:t>
            </a:r>
            <a:endParaRPr lang="en-GB" sz="600" b="1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sp>
        <p:nvSpPr>
          <p:cNvPr id="63" name="ZoneTexte 62">
            <a:extLst>
              <a:ext uri="{FF2B5EF4-FFF2-40B4-BE49-F238E27FC236}">
                <a16:creationId xmlns:a16="http://schemas.microsoft.com/office/drawing/2014/main" id="{DD3E6650-7CD2-22B4-F800-5B4E8A7DA613}"/>
              </a:ext>
            </a:extLst>
          </p:cNvPr>
          <p:cNvSpPr txBox="1"/>
          <p:nvPr/>
        </p:nvSpPr>
        <p:spPr>
          <a:xfrm>
            <a:off x="4286034" y="4896889"/>
            <a:ext cx="5484731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FR" sz="1400" b="1" dirty="0">
                <a:solidFill>
                  <a:srgbClr val="43459C"/>
                </a:solidFill>
                <a:latin typeface="Trebuchet MS" panose="020B0603020202020204" pitchFamily="34" charset="0"/>
              </a:rPr>
              <a:t>Thème: « Le design, levier de performance de l’entreprise »</a:t>
            </a:r>
          </a:p>
          <a:p>
            <a:pPr>
              <a:spcAft>
                <a:spcPts val="600"/>
              </a:spcAft>
            </a:pPr>
            <a:r>
              <a:rPr lang="fr-FR" sz="1400" b="1" dirty="0">
                <a:solidFill>
                  <a:srgbClr val="43459C"/>
                </a:solidFill>
                <a:latin typeface="Trebuchet MS" panose="020B0603020202020204" pitchFamily="34" charset="0"/>
              </a:rPr>
              <a:t>Expositions, conférences et tables rondes</a:t>
            </a:r>
          </a:p>
          <a:p>
            <a:pPr>
              <a:spcAft>
                <a:spcPts val="600"/>
              </a:spcAft>
            </a:pPr>
            <a:r>
              <a:rPr lang="fr-FR" sz="1400" b="1" dirty="0">
                <a:solidFill>
                  <a:srgbClr val="43459C"/>
                </a:solidFill>
                <a:latin typeface="Trebuchet MS" panose="020B0603020202020204" pitchFamily="34" charset="0"/>
              </a:rPr>
              <a:t>Cocktail dînatoire « la route du design » par Stéphane Froidevaux, chef étoilé du Fantin Latour</a:t>
            </a:r>
          </a:p>
          <a:p>
            <a:pPr>
              <a:spcAft>
                <a:spcPts val="600"/>
              </a:spcAft>
            </a:pPr>
            <a:r>
              <a:rPr lang="fr-FR" sz="1400" b="1" dirty="0">
                <a:solidFill>
                  <a:srgbClr val="43459C"/>
                </a:solidFill>
                <a:latin typeface="Trebuchet MS" panose="020B0603020202020204" pitchFamily="34" charset="0"/>
              </a:rPr>
              <a:t>Plus de 30 évènements pour accompagner la Nuit du Design</a:t>
            </a:r>
          </a:p>
          <a:p>
            <a:pPr>
              <a:spcAft>
                <a:spcPts val="600"/>
              </a:spcAft>
            </a:pPr>
            <a:r>
              <a:rPr lang="fr-FR" sz="1400" b="1" dirty="0">
                <a:solidFill>
                  <a:srgbClr val="43459C"/>
                </a:solidFill>
                <a:latin typeface="Trebuchet MS" panose="020B0603020202020204" pitchFamily="34" charset="0"/>
              </a:rPr>
              <a:t>Clôture à l’ancien Musée de peinture</a:t>
            </a:r>
          </a:p>
          <a:p>
            <a:endParaRPr lang="en-GB" sz="1400" b="1" dirty="0">
              <a:solidFill>
                <a:srgbClr val="43459C"/>
              </a:solidFill>
              <a:latin typeface="Trebuchet MS" panose="020B0603020202020204" pitchFamily="34" charset="0"/>
            </a:endParaRPr>
          </a:p>
        </p:txBody>
      </p:sp>
      <p:pic>
        <p:nvPicPr>
          <p:cNvPr id="1037" name="Image 1036">
            <a:extLst>
              <a:ext uri="{FF2B5EF4-FFF2-40B4-BE49-F238E27FC236}">
                <a16:creationId xmlns:a16="http://schemas.microsoft.com/office/drawing/2014/main" id="{BE46635C-EA9E-9C71-6CF0-10C4FC501BCF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r="3176" b="29224"/>
          <a:stretch/>
        </p:blipFill>
        <p:spPr>
          <a:xfrm>
            <a:off x="-1" y="-2154"/>
            <a:ext cx="1807437" cy="1321200"/>
          </a:xfrm>
          <a:prstGeom prst="rect">
            <a:avLst/>
          </a:prstGeom>
        </p:spPr>
      </p:pic>
      <p:pic>
        <p:nvPicPr>
          <p:cNvPr id="1039" name="Image 1038">
            <a:extLst>
              <a:ext uri="{FF2B5EF4-FFF2-40B4-BE49-F238E27FC236}">
                <a16:creationId xmlns:a16="http://schemas.microsoft.com/office/drawing/2014/main" id="{A0F4C57A-D11A-C416-B31E-F2454560048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398068" y="488946"/>
            <a:ext cx="612000" cy="612000"/>
          </a:xfrm>
          <a:prstGeom prst="rect">
            <a:avLst/>
          </a:prstGeom>
        </p:spPr>
      </p:pic>
      <p:pic>
        <p:nvPicPr>
          <p:cNvPr id="1041" name="Image 1040">
            <a:extLst>
              <a:ext uri="{FF2B5EF4-FFF2-40B4-BE49-F238E27FC236}">
                <a16:creationId xmlns:a16="http://schemas.microsoft.com/office/drawing/2014/main" id="{E759122F-1C13-B204-2121-AC49988770E4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t="13445" b="30984"/>
          <a:stretch/>
        </p:blipFill>
        <p:spPr>
          <a:xfrm>
            <a:off x="5089949" y="752449"/>
            <a:ext cx="612000" cy="340094"/>
          </a:xfrm>
          <a:prstGeom prst="rect">
            <a:avLst/>
          </a:prstGeom>
        </p:spPr>
      </p:pic>
      <p:sp>
        <p:nvSpPr>
          <p:cNvPr id="1048" name="ZoneTexte 1047">
            <a:extLst>
              <a:ext uri="{FF2B5EF4-FFF2-40B4-BE49-F238E27FC236}">
                <a16:creationId xmlns:a16="http://schemas.microsoft.com/office/drawing/2014/main" id="{3A518545-2BE9-AA1D-0FEA-A061E1EBB72C}"/>
              </a:ext>
            </a:extLst>
          </p:cNvPr>
          <p:cNvSpPr txBox="1"/>
          <p:nvPr/>
        </p:nvSpPr>
        <p:spPr>
          <a:xfrm>
            <a:off x="6035664" y="131893"/>
            <a:ext cx="275846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>
                <a:solidFill>
                  <a:schemeClr val="bg1"/>
                </a:solidFill>
                <a:latin typeface="Trebuchet MS" panose="020B0603020202020204" pitchFamily="34" charset="0"/>
              </a:rPr>
              <a:t>Partenaires</a:t>
            </a:r>
            <a:endParaRPr lang="en-GB" sz="11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1049" name="ZoneTexte 1048">
            <a:extLst>
              <a:ext uri="{FF2B5EF4-FFF2-40B4-BE49-F238E27FC236}">
                <a16:creationId xmlns:a16="http://schemas.microsoft.com/office/drawing/2014/main" id="{B46B3110-5FA3-B824-BBD8-15C09939933E}"/>
              </a:ext>
            </a:extLst>
          </p:cNvPr>
          <p:cNvSpPr txBox="1"/>
          <p:nvPr/>
        </p:nvSpPr>
        <p:spPr>
          <a:xfrm>
            <a:off x="4318138" y="129324"/>
            <a:ext cx="108282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>
                <a:solidFill>
                  <a:schemeClr val="bg1"/>
                </a:solidFill>
                <a:latin typeface="Trebuchet MS" panose="020B0603020202020204" pitchFamily="34" charset="0"/>
              </a:rPr>
              <a:t>Organisation</a:t>
            </a:r>
            <a:endParaRPr lang="en-GB" sz="11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27" name="Picture 17">
            <a:extLst>
              <a:ext uri="{FF2B5EF4-FFF2-40B4-BE49-F238E27FC236}">
                <a16:creationId xmlns:a16="http://schemas.microsoft.com/office/drawing/2014/main" id="{823962F5-59A5-2B4F-682A-E3946F99DF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r:link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791" y="431463"/>
            <a:ext cx="602869" cy="344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id="{32ABDD96-57BE-A20B-6D27-32E384BB8D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r:link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686" y="1050361"/>
            <a:ext cx="933269" cy="533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5">
            <a:extLst>
              <a:ext uri="{FF2B5EF4-FFF2-40B4-BE49-F238E27FC236}">
                <a16:creationId xmlns:a16="http://schemas.microsoft.com/office/drawing/2014/main" id="{17D37EBB-B857-45C1-6091-D78AB7F8AD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r:link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0316" y="138854"/>
            <a:ext cx="749205" cy="428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A0323B11-44F3-B429-8B15-3ECB66A621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r:link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6394" y="559045"/>
            <a:ext cx="725063" cy="414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3">
            <a:extLst>
              <a:ext uri="{FF2B5EF4-FFF2-40B4-BE49-F238E27FC236}">
                <a16:creationId xmlns:a16="http://schemas.microsoft.com/office/drawing/2014/main" id="{F67E1873-B811-2C5C-84BF-6029D81E81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 r:link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6551" y="727377"/>
            <a:ext cx="717030" cy="409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6786FC6D-76F7-2B03-C703-FF193B7B7C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 r:link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300" y="410782"/>
            <a:ext cx="712838" cy="407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>
            <a:extLst>
              <a:ext uri="{FF2B5EF4-FFF2-40B4-BE49-F238E27FC236}">
                <a16:creationId xmlns:a16="http://schemas.microsoft.com/office/drawing/2014/main" id="{52034E53-D406-BD13-E7E4-A7E48B4298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 r:link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3907" y="1226895"/>
            <a:ext cx="624390" cy="35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505D08ED-8868-B08F-FDCF-50BEA930B4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 r:link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5530" y="406409"/>
            <a:ext cx="675547" cy="386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>
            <a:extLst>
              <a:ext uri="{FF2B5EF4-FFF2-40B4-BE49-F238E27FC236}">
                <a16:creationId xmlns:a16="http://schemas.microsoft.com/office/drawing/2014/main" id="{60C40C15-3CB1-2F9B-21C5-D0154E07E0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 r:link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302" y="717090"/>
            <a:ext cx="789856" cy="451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9ACA8B0C-1747-4473-B1F8-F019D77891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3" r:link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7553" y="1226895"/>
            <a:ext cx="624390" cy="35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>
            <a:extLst>
              <a:ext uri="{FF2B5EF4-FFF2-40B4-BE49-F238E27FC236}">
                <a16:creationId xmlns:a16="http://schemas.microsoft.com/office/drawing/2014/main" id="{7833951C-285A-D90B-68D7-2B592DA8B2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5" r:link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83" y="693315"/>
            <a:ext cx="597718" cy="341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24ADD07B-9931-4365-EA75-AE07650F3F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7" r:link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974" y="738808"/>
            <a:ext cx="633916" cy="362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>
            <a:extLst>
              <a:ext uri="{FF2B5EF4-FFF2-40B4-BE49-F238E27FC236}">
                <a16:creationId xmlns:a16="http://schemas.microsoft.com/office/drawing/2014/main" id="{B906A886-11D8-F7CD-FC9A-497E7A2365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9" r:link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240" y="1080499"/>
            <a:ext cx="880535" cy="50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FE022B3A-2636-9FAC-716D-B1D8D229C9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1" r:link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5321" y="1144904"/>
            <a:ext cx="767847" cy="438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EBA8554A-999A-970E-C6E4-1524D9A6A2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3" r:link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4965" y="245709"/>
            <a:ext cx="632710" cy="361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Rectangle 18">
            <a:extLst>
              <a:ext uri="{FF2B5EF4-FFF2-40B4-BE49-F238E27FC236}">
                <a16:creationId xmlns:a16="http://schemas.microsoft.com/office/drawing/2014/main" id="{CA10705B-E9F6-F59C-D34D-ED57A5CDF2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A33EB623-BC59-3841-074F-A565DC79853C}"/>
              </a:ext>
            </a:extLst>
          </p:cNvPr>
          <p:cNvSpPr txBox="1"/>
          <p:nvPr/>
        </p:nvSpPr>
        <p:spPr>
          <a:xfrm>
            <a:off x="370227" y="3232593"/>
            <a:ext cx="2873428" cy="654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b="1" dirty="0">
                <a:solidFill>
                  <a:schemeClr val="bg1"/>
                </a:solidFill>
                <a:latin typeface="Arial Black" panose="020B0A04020102020204" pitchFamily="34" charset="0"/>
              </a:rPr>
              <a:t>+100% </a:t>
            </a:r>
          </a:p>
          <a:p>
            <a:r>
              <a:rPr lang="fr-FR" sz="1050" dirty="0">
                <a:solidFill>
                  <a:schemeClr val="bg1"/>
                </a:solidFill>
                <a:latin typeface="Arial Black" panose="020B0A04020102020204" pitchFamily="34" charset="0"/>
              </a:rPr>
              <a:t>par rapport à 2022</a:t>
            </a:r>
            <a:endParaRPr lang="en-GB" sz="14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5E8A56F3-9147-7B8C-0302-73F3BC98F9C7}"/>
              </a:ext>
            </a:extLst>
          </p:cNvPr>
          <p:cNvSpPr txBox="1"/>
          <p:nvPr/>
        </p:nvSpPr>
        <p:spPr>
          <a:xfrm>
            <a:off x="4301892" y="3232593"/>
            <a:ext cx="2873428" cy="654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b="1" dirty="0">
                <a:solidFill>
                  <a:schemeClr val="bg1"/>
                </a:solidFill>
                <a:latin typeface="Arial Black" panose="020B0A04020102020204" pitchFamily="34" charset="0"/>
              </a:rPr>
              <a:t>+50%</a:t>
            </a:r>
            <a:r>
              <a:rPr lang="fr-FR" b="1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</a:p>
          <a:p>
            <a:r>
              <a:rPr lang="fr-FR" sz="1050" dirty="0">
                <a:solidFill>
                  <a:schemeClr val="bg1"/>
                </a:solidFill>
                <a:latin typeface="Arial Black" panose="020B0A04020102020204" pitchFamily="34" charset="0"/>
              </a:rPr>
              <a:t>par rapport à 2022</a:t>
            </a:r>
            <a:endParaRPr lang="en-GB" sz="105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715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Image 103">
            <a:extLst>
              <a:ext uri="{FF2B5EF4-FFF2-40B4-BE49-F238E27FC236}">
                <a16:creationId xmlns:a16="http://schemas.microsoft.com/office/drawing/2014/main" id="{2D807E35-26F8-A535-37C7-B082571FF0A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8082"/>
          <a:stretch/>
        </p:blipFill>
        <p:spPr>
          <a:xfrm>
            <a:off x="2012840" y="3062964"/>
            <a:ext cx="868575" cy="425159"/>
          </a:xfrm>
          <a:prstGeom prst="rect">
            <a:avLst/>
          </a:prstGeom>
        </p:spPr>
      </p:pic>
      <p:sp>
        <p:nvSpPr>
          <p:cNvPr id="54" name="Ellipse 53">
            <a:extLst>
              <a:ext uri="{FF2B5EF4-FFF2-40B4-BE49-F238E27FC236}">
                <a16:creationId xmlns:a16="http://schemas.microsoft.com/office/drawing/2014/main" id="{119FE40B-B363-DDB6-767A-6F26DF695227}"/>
              </a:ext>
            </a:extLst>
          </p:cNvPr>
          <p:cNvSpPr/>
          <p:nvPr/>
        </p:nvSpPr>
        <p:spPr>
          <a:xfrm>
            <a:off x="7499894" y="189592"/>
            <a:ext cx="907937" cy="90793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Ellipse 52">
            <a:extLst>
              <a:ext uri="{FF2B5EF4-FFF2-40B4-BE49-F238E27FC236}">
                <a16:creationId xmlns:a16="http://schemas.microsoft.com/office/drawing/2014/main" id="{5428E650-BA6E-DC5A-C500-65BA28D44315}"/>
              </a:ext>
            </a:extLst>
          </p:cNvPr>
          <p:cNvSpPr/>
          <p:nvPr/>
        </p:nvSpPr>
        <p:spPr>
          <a:xfrm>
            <a:off x="364642" y="189592"/>
            <a:ext cx="907937" cy="90793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9" name="Image 48">
            <a:extLst>
              <a:ext uri="{FF2B5EF4-FFF2-40B4-BE49-F238E27FC236}">
                <a16:creationId xmlns:a16="http://schemas.microsoft.com/office/drawing/2014/main" id="{B9951A8E-3AA2-A67C-BF99-80AE7493EE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502" y="6275045"/>
            <a:ext cx="393363" cy="393363"/>
          </a:xfrm>
          <a:prstGeom prst="rect">
            <a:avLst/>
          </a:prstGeom>
        </p:spPr>
      </p:pic>
      <p:pic>
        <p:nvPicPr>
          <p:cNvPr id="14" name="Image 13" descr="Une image contenant croquis, dessin, clipart, Dessin au trait&#10;&#10;Description générée automatiquement">
            <a:extLst>
              <a:ext uri="{FF2B5EF4-FFF2-40B4-BE49-F238E27FC236}">
                <a16:creationId xmlns:a16="http://schemas.microsoft.com/office/drawing/2014/main" id="{3004054C-521A-75BE-7E1D-750D7EE0BF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88219" y="3503360"/>
            <a:ext cx="667176" cy="618233"/>
          </a:xfrm>
          <a:prstGeom prst="rect">
            <a:avLst/>
          </a:prstGeom>
        </p:spPr>
      </p:pic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5E39E37B-1787-A050-BA98-FD5CF247F56D}"/>
              </a:ext>
            </a:extLst>
          </p:cNvPr>
          <p:cNvCxnSpPr>
            <a:cxnSpLocks/>
          </p:cNvCxnSpPr>
          <p:nvPr/>
        </p:nvCxnSpPr>
        <p:spPr>
          <a:xfrm>
            <a:off x="4953000" y="369000"/>
            <a:ext cx="0" cy="6120000"/>
          </a:xfrm>
          <a:prstGeom prst="line">
            <a:avLst/>
          </a:prstGeom>
          <a:ln w="12700">
            <a:solidFill>
              <a:srgbClr val="43459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ZoneTexte 43">
            <a:extLst>
              <a:ext uri="{FF2B5EF4-FFF2-40B4-BE49-F238E27FC236}">
                <a16:creationId xmlns:a16="http://schemas.microsoft.com/office/drawing/2014/main" id="{752085F4-5589-7FD9-A82A-364A2F14ECD2}"/>
              </a:ext>
            </a:extLst>
          </p:cNvPr>
          <p:cNvSpPr txBox="1"/>
          <p:nvPr/>
        </p:nvSpPr>
        <p:spPr>
          <a:xfrm>
            <a:off x="3211647" y="3456986"/>
            <a:ext cx="13751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rgbClr val="000000"/>
                </a:solidFill>
                <a:latin typeface="Candara" panose="020E0502030303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Buffet ambulant </a:t>
            </a:r>
            <a:r>
              <a:rPr lang="fr-FR" sz="1200" dirty="0">
                <a:solidFill>
                  <a:srgbClr val="000000"/>
                </a:solidFill>
                <a:latin typeface="Candara Light" panose="020E0502030303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par le chef du Fantin Latour</a:t>
            </a:r>
            <a:endParaRPr lang="fr-FR" sz="1200" dirty="0">
              <a:solidFill>
                <a:srgbClr val="000000"/>
              </a:solidFill>
              <a:latin typeface="Candara Light" panose="020E0502030303020204" pitchFamily="34" charset="0"/>
            </a:endParaRPr>
          </a:p>
        </p:txBody>
      </p:sp>
      <p:pic>
        <p:nvPicPr>
          <p:cNvPr id="3" name="Graphique 2">
            <a:extLst>
              <a:ext uri="{FF2B5EF4-FFF2-40B4-BE49-F238E27FC236}">
                <a16:creationId xmlns:a16="http://schemas.microsoft.com/office/drawing/2014/main" id="{5C44C1A3-3929-4CA9-F503-20E3A701B42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06339" y="394007"/>
            <a:ext cx="1404000" cy="936000"/>
          </a:xfrm>
          <a:prstGeom prst="rect">
            <a:avLst/>
          </a:prstGeom>
        </p:spPr>
      </p:pic>
      <p:pic>
        <p:nvPicPr>
          <p:cNvPr id="6" name="Graphique 5">
            <a:extLst>
              <a:ext uri="{FF2B5EF4-FFF2-40B4-BE49-F238E27FC236}">
                <a16:creationId xmlns:a16="http://schemas.microsoft.com/office/drawing/2014/main" id="{A69A445E-0D94-F708-5D0E-ADB9322CEE7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679073" y="394007"/>
            <a:ext cx="1720588" cy="936000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5680AD38-C214-1981-4F91-B4E78786E79A}"/>
              </a:ext>
            </a:extLst>
          </p:cNvPr>
          <p:cNvSpPr txBox="1"/>
          <p:nvPr/>
        </p:nvSpPr>
        <p:spPr>
          <a:xfrm>
            <a:off x="5930790" y="6193751"/>
            <a:ext cx="16572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solidFill>
                  <a:srgbClr val="000000"/>
                </a:solidFill>
                <a:latin typeface="Candara Light" panose="020E0502030303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Exposition des croquis </a:t>
            </a:r>
            <a:endParaRPr lang="fr-FR" sz="1100" dirty="0">
              <a:solidFill>
                <a:srgbClr val="000000"/>
              </a:solidFill>
              <a:latin typeface="Candara Light" panose="020E0502030303020204" pitchFamily="34" charset="0"/>
            </a:endParaRPr>
          </a:p>
        </p:txBody>
      </p:sp>
      <p:grpSp>
        <p:nvGrpSpPr>
          <p:cNvPr id="37" name="Groupe 36">
            <a:extLst>
              <a:ext uri="{FF2B5EF4-FFF2-40B4-BE49-F238E27FC236}">
                <a16:creationId xmlns:a16="http://schemas.microsoft.com/office/drawing/2014/main" id="{6FD5EF38-8062-7AAA-99E3-6B0CA405C005}"/>
              </a:ext>
            </a:extLst>
          </p:cNvPr>
          <p:cNvGrpSpPr/>
          <p:nvPr/>
        </p:nvGrpSpPr>
        <p:grpSpPr>
          <a:xfrm>
            <a:off x="6748821" y="6504044"/>
            <a:ext cx="864000" cy="108000"/>
            <a:chOff x="7591107" y="1448171"/>
            <a:chExt cx="1020241" cy="144000"/>
          </a:xfrm>
        </p:grpSpPr>
        <p:sp>
          <p:nvSpPr>
            <p:cNvPr id="13" name="Étoile : 5 branches 12">
              <a:extLst>
                <a:ext uri="{FF2B5EF4-FFF2-40B4-BE49-F238E27FC236}">
                  <a16:creationId xmlns:a16="http://schemas.microsoft.com/office/drawing/2014/main" id="{E3386FE3-2BE2-BCBA-398B-7E5FCAF10F08}"/>
                </a:ext>
              </a:extLst>
            </p:cNvPr>
            <p:cNvSpPr/>
            <p:nvPr/>
          </p:nvSpPr>
          <p:spPr>
            <a:xfrm>
              <a:off x="7591107" y="1448171"/>
              <a:ext cx="144000" cy="144000"/>
            </a:xfrm>
            <a:prstGeom prst="star5">
              <a:avLst/>
            </a:prstGeom>
            <a:solidFill>
              <a:srgbClr val="FF0000"/>
            </a:solidFill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Étoile : 5 branches 14">
              <a:extLst>
                <a:ext uri="{FF2B5EF4-FFF2-40B4-BE49-F238E27FC236}">
                  <a16:creationId xmlns:a16="http://schemas.microsoft.com/office/drawing/2014/main" id="{AE89DAB7-E5C4-BBA3-3CE0-0038AA6CB176}"/>
                </a:ext>
              </a:extLst>
            </p:cNvPr>
            <p:cNvSpPr/>
            <p:nvPr/>
          </p:nvSpPr>
          <p:spPr>
            <a:xfrm>
              <a:off x="7810167" y="1448171"/>
              <a:ext cx="144000" cy="144000"/>
            </a:xfrm>
            <a:prstGeom prst="star5">
              <a:avLst/>
            </a:prstGeom>
            <a:solidFill>
              <a:srgbClr val="FF0000"/>
            </a:solidFill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Étoile : 5 branches 15">
              <a:extLst>
                <a:ext uri="{FF2B5EF4-FFF2-40B4-BE49-F238E27FC236}">
                  <a16:creationId xmlns:a16="http://schemas.microsoft.com/office/drawing/2014/main" id="{B58931FE-3175-9397-D114-3618CDFE31DD}"/>
                </a:ext>
              </a:extLst>
            </p:cNvPr>
            <p:cNvSpPr/>
            <p:nvPr/>
          </p:nvSpPr>
          <p:spPr>
            <a:xfrm>
              <a:off x="8029227" y="1448171"/>
              <a:ext cx="144000" cy="144000"/>
            </a:xfrm>
            <a:prstGeom prst="star5">
              <a:avLst/>
            </a:prstGeom>
            <a:solidFill>
              <a:srgbClr val="FF0000"/>
            </a:solidFill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Étoile : 5 branches 18">
              <a:extLst>
                <a:ext uri="{FF2B5EF4-FFF2-40B4-BE49-F238E27FC236}">
                  <a16:creationId xmlns:a16="http://schemas.microsoft.com/office/drawing/2014/main" id="{1E901C40-3C76-8A0A-4D41-743A5146F591}"/>
                </a:ext>
              </a:extLst>
            </p:cNvPr>
            <p:cNvSpPr/>
            <p:nvPr/>
          </p:nvSpPr>
          <p:spPr>
            <a:xfrm>
              <a:off x="8248287" y="1448171"/>
              <a:ext cx="144000" cy="144000"/>
            </a:xfrm>
            <a:prstGeom prst="star5">
              <a:avLst/>
            </a:prstGeom>
            <a:solidFill>
              <a:srgbClr val="FF0000"/>
            </a:solidFill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Étoile : 5 branches 19">
              <a:extLst>
                <a:ext uri="{FF2B5EF4-FFF2-40B4-BE49-F238E27FC236}">
                  <a16:creationId xmlns:a16="http://schemas.microsoft.com/office/drawing/2014/main" id="{18E9AD9C-9479-563B-628D-9376E7951673}"/>
                </a:ext>
              </a:extLst>
            </p:cNvPr>
            <p:cNvSpPr/>
            <p:nvPr/>
          </p:nvSpPr>
          <p:spPr>
            <a:xfrm>
              <a:off x="8467348" y="1448171"/>
              <a:ext cx="144000" cy="144000"/>
            </a:xfrm>
            <a:prstGeom prst="star5">
              <a:avLst/>
            </a:prstGeom>
            <a:solidFill>
              <a:srgbClr val="FF0000"/>
            </a:solidFill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5" name="ZoneTexte 34">
            <a:extLst>
              <a:ext uri="{FF2B5EF4-FFF2-40B4-BE49-F238E27FC236}">
                <a16:creationId xmlns:a16="http://schemas.microsoft.com/office/drawing/2014/main" id="{5C8E8DFC-86B8-42F8-A0FB-9FE5BF0C9820}"/>
              </a:ext>
            </a:extLst>
          </p:cNvPr>
          <p:cNvSpPr txBox="1"/>
          <p:nvPr/>
        </p:nvSpPr>
        <p:spPr>
          <a:xfrm>
            <a:off x="7796936" y="3038241"/>
            <a:ext cx="207452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100" dirty="0">
                <a:solidFill>
                  <a:srgbClr val="000000"/>
                </a:solidFill>
                <a:latin typeface="Candara Light" panose="020E0502030303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« </a:t>
            </a:r>
            <a:r>
              <a:rPr lang="fr-FR" sz="1100" i="1" dirty="0">
                <a:solidFill>
                  <a:srgbClr val="000000"/>
                </a:solidFill>
                <a:latin typeface="Candara Light" panose="020E0502030303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On s’est fait déborder ! </a:t>
            </a:r>
            <a:r>
              <a:rPr lang="fr-FR" sz="1100" dirty="0">
                <a:solidFill>
                  <a:srgbClr val="000000"/>
                </a:solidFill>
                <a:latin typeface="Candara Light" panose="020E0502030303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»</a:t>
            </a:r>
            <a:endParaRPr lang="fr-FR" sz="1100" dirty="0">
              <a:solidFill>
                <a:srgbClr val="000000"/>
              </a:solidFill>
              <a:latin typeface="Candara Light" panose="020E0502030303020204" pitchFamily="34" charset="0"/>
            </a:endParaRP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18FD4F96-01E0-7544-01D5-36E946BDF9B1}"/>
              </a:ext>
            </a:extLst>
          </p:cNvPr>
          <p:cNvSpPr txBox="1"/>
          <p:nvPr/>
        </p:nvSpPr>
        <p:spPr>
          <a:xfrm>
            <a:off x="4999863" y="3126452"/>
            <a:ext cx="9672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rgbClr val="000000"/>
                </a:solidFill>
                <a:latin typeface="Candara Light" panose="020E0502030303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Ergonomie</a:t>
            </a:r>
            <a:endParaRPr lang="fr-FR" sz="1200" dirty="0">
              <a:solidFill>
                <a:srgbClr val="000000"/>
              </a:solidFill>
              <a:latin typeface="Candara Light" panose="020E0502030303020204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0C5D1B3-A3D4-9B5C-50BE-0BDC19A56470}"/>
              </a:ext>
            </a:extLst>
          </p:cNvPr>
          <p:cNvSpPr txBox="1"/>
          <p:nvPr/>
        </p:nvSpPr>
        <p:spPr>
          <a:xfrm>
            <a:off x="186795" y="3379191"/>
            <a:ext cx="191397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43459C"/>
                </a:solidFill>
                <a:latin typeface="+mj-lt"/>
                <a:ea typeface="ADLaM Display" panose="020F0502020204030204" pitchFamily="2" charset="0"/>
                <a:cs typeface="ADLaM Display" panose="020F0502020204030204" pitchFamily="2" charset="0"/>
              </a:rPr>
              <a:t>8</a:t>
            </a:r>
            <a:r>
              <a:rPr lang="fr-FR" sz="1600" b="1" dirty="0">
                <a:solidFill>
                  <a:srgbClr val="43459C"/>
                </a:solidFill>
                <a:latin typeface="+mj-lt"/>
                <a:ea typeface="ADLaM Display" panose="020F0502020204030204" pitchFamily="2" charset="0"/>
                <a:cs typeface="ADLaM Display" panose="020F0502020204030204" pitchFamily="2" charset="0"/>
              </a:rPr>
              <a:t> </a:t>
            </a:r>
            <a:r>
              <a:rPr lang="fr-FR" sz="1200" b="1" dirty="0">
                <a:solidFill>
                  <a:srgbClr val="000000"/>
                </a:solidFill>
                <a:latin typeface="Candara" panose="020E0502030303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conférences </a:t>
            </a:r>
          </a:p>
          <a:p>
            <a:r>
              <a:rPr lang="fr-FR" sz="1200" dirty="0">
                <a:solidFill>
                  <a:srgbClr val="000000"/>
                </a:solidFill>
                <a:latin typeface="Candara Light" panose="020E0502030303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offrant un large panorama du monde et des métiers du design, des aspects pratiques aux réflexions plus philosophiques</a:t>
            </a:r>
            <a:endParaRPr lang="fr-FR" sz="1200" dirty="0">
              <a:solidFill>
                <a:srgbClr val="000000"/>
              </a:solidFill>
              <a:latin typeface="Candara Light" panose="020E0502030303020204" pitchFamily="34" charset="0"/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EBB988E3-0B91-86F3-73E3-B74FE8C2B258}"/>
              </a:ext>
            </a:extLst>
          </p:cNvPr>
          <p:cNvSpPr txBox="1"/>
          <p:nvPr/>
        </p:nvSpPr>
        <p:spPr>
          <a:xfrm>
            <a:off x="6574064" y="5094164"/>
            <a:ext cx="2610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rgbClr val="000000"/>
                </a:solidFill>
                <a:latin typeface="Candara" panose="020E0502030303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Clôture à l’Ancien Musée de Peinture</a:t>
            </a:r>
            <a:endParaRPr lang="fr-FR" sz="1200" b="1" dirty="0">
              <a:solidFill>
                <a:srgbClr val="000000"/>
              </a:solidFill>
              <a:latin typeface="Candara" panose="020E0502030303020204" pitchFamily="34" charset="0"/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5EDD2752-5836-8724-672A-622165717229}"/>
              </a:ext>
            </a:extLst>
          </p:cNvPr>
          <p:cNvSpPr txBox="1"/>
          <p:nvPr/>
        </p:nvSpPr>
        <p:spPr>
          <a:xfrm>
            <a:off x="5221827" y="1054811"/>
            <a:ext cx="21292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rgbClr val="000000"/>
                </a:solidFill>
                <a:latin typeface="Candara Light" panose="020E0502030303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Grâce à tous les évènements, forte présence du design à Grenoble en septembre</a:t>
            </a:r>
            <a:endParaRPr lang="fr-FR" sz="1200" dirty="0">
              <a:solidFill>
                <a:srgbClr val="000000"/>
              </a:solidFill>
              <a:latin typeface="Candara Light" panose="020E0502030303020204" pitchFamily="34" charset="0"/>
            </a:endParaRP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6EA05B18-7D0D-CA56-B0C2-A42B905AF2AD}"/>
              </a:ext>
            </a:extLst>
          </p:cNvPr>
          <p:cNvSpPr txBox="1"/>
          <p:nvPr/>
        </p:nvSpPr>
        <p:spPr>
          <a:xfrm>
            <a:off x="2175314" y="4344702"/>
            <a:ext cx="2398019" cy="1436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00"/>
              </a:spcAft>
            </a:pPr>
            <a:r>
              <a:rPr lang="fr-FR" sz="1200" b="1" dirty="0">
                <a:solidFill>
                  <a:srgbClr val="000000"/>
                </a:solidFill>
                <a:latin typeface="Candara" panose="020E0502030303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Sujets variés</a:t>
            </a:r>
          </a:p>
          <a:p>
            <a:r>
              <a:rPr lang="fr-FR" sz="1200" dirty="0">
                <a:solidFill>
                  <a:srgbClr val="000000"/>
                </a:solidFill>
                <a:latin typeface="Candara Light" panose="020E0502030303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Rôle du design dans la recherche technologique, l’innovation, le sport et l’environnement, UX design, aspects financiers, design du renoncement, redirection écologique et résilience</a:t>
            </a:r>
            <a:endParaRPr lang="fr-FR" sz="1200" dirty="0">
              <a:solidFill>
                <a:srgbClr val="000000"/>
              </a:solidFill>
              <a:latin typeface="Candara Light" panose="020E0502030303020204" pitchFamily="34" charset="0"/>
            </a:endParaRP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D95E9CE4-CB8F-9265-1A99-E05D9CC9436D}"/>
              </a:ext>
            </a:extLst>
          </p:cNvPr>
          <p:cNvSpPr txBox="1"/>
          <p:nvPr/>
        </p:nvSpPr>
        <p:spPr>
          <a:xfrm>
            <a:off x="7832488" y="5342954"/>
            <a:ext cx="214246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solidFill>
                  <a:srgbClr val="000000"/>
                </a:solidFill>
                <a:latin typeface="Candara Light" panose="020E0502030303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Manque de préparation et de communication (lieu non prévu initialement)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EF9F064A-C8C2-4F79-A56C-6A8B48A37B92}"/>
              </a:ext>
            </a:extLst>
          </p:cNvPr>
          <p:cNvSpPr txBox="1"/>
          <p:nvPr/>
        </p:nvSpPr>
        <p:spPr>
          <a:xfrm>
            <a:off x="2045818" y="188554"/>
            <a:ext cx="2482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rgbClr val="000000"/>
                </a:solidFill>
                <a:latin typeface="Candara Light" panose="020E0502030303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Plus de </a:t>
            </a:r>
            <a:r>
              <a:rPr lang="fr-FR" sz="2800" b="1" dirty="0">
                <a:solidFill>
                  <a:srgbClr val="43459C"/>
                </a:solidFill>
                <a:latin typeface="+mj-lt"/>
                <a:ea typeface="ADLaM Display" panose="020F0502020204030204" pitchFamily="2" charset="0"/>
                <a:cs typeface="ADLaM Display" panose="020F0502020204030204" pitchFamily="2" charset="0"/>
              </a:rPr>
              <a:t>400</a:t>
            </a:r>
            <a:r>
              <a:rPr lang="fr-FR" sz="1200" dirty="0">
                <a:solidFill>
                  <a:srgbClr val="000000"/>
                </a:solidFill>
                <a:latin typeface="Amasis MT Pro" panose="02040504050005020304" pitchFamily="18" charset="0"/>
                <a:ea typeface="ADLaM Display" panose="020F0502020204030204" pitchFamily="2" charset="0"/>
                <a:cs typeface="ADLaM Display" panose="020F0502020204030204" pitchFamily="2" charset="0"/>
              </a:rPr>
              <a:t> </a:t>
            </a:r>
            <a:r>
              <a:rPr lang="fr-FR" sz="1200" b="1" dirty="0">
                <a:solidFill>
                  <a:srgbClr val="000000"/>
                </a:solidFill>
                <a:latin typeface="Candara" panose="020E0502030303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participants</a:t>
            </a:r>
            <a:endParaRPr lang="fr-FR" sz="1200" b="1" dirty="0">
              <a:solidFill>
                <a:srgbClr val="000000"/>
              </a:solidFill>
              <a:latin typeface="Candara" panose="020E0502030303020204" pitchFamily="34" charset="0"/>
            </a:endParaRP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9EEEA364-5CE1-E8D1-5179-7EDAE041DDAA}"/>
              </a:ext>
            </a:extLst>
          </p:cNvPr>
          <p:cNvSpPr txBox="1"/>
          <p:nvPr/>
        </p:nvSpPr>
        <p:spPr>
          <a:xfrm>
            <a:off x="5211077" y="4175069"/>
            <a:ext cx="18754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rgbClr val="000000"/>
                </a:solidFill>
                <a:latin typeface="Candara" panose="020E0502030303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Conférences</a:t>
            </a:r>
            <a:r>
              <a:rPr lang="fr-FR" sz="1200" dirty="0">
                <a:solidFill>
                  <a:srgbClr val="000000"/>
                </a:solidFill>
                <a:latin typeface="Candara Light" panose="020E0502030303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 remarquées pour leur qualité, avec des expertises pointues dans les différents domaines</a:t>
            </a:r>
            <a:endParaRPr lang="fr-FR" sz="1200" dirty="0">
              <a:solidFill>
                <a:srgbClr val="000000"/>
              </a:solidFill>
              <a:latin typeface="Candara Light" panose="020E0502030303020204" pitchFamily="34" charset="0"/>
            </a:endParaRPr>
          </a:p>
        </p:txBody>
      </p:sp>
      <p:pic>
        <p:nvPicPr>
          <p:cNvPr id="45" name="Graphique 44">
            <a:extLst>
              <a:ext uri="{FF2B5EF4-FFF2-40B4-BE49-F238E27FC236}">
                <a16:creationId xmlns:a16="http://schemas.microsoft.com/office/drawing/2014/main" id="{CA4AA6BE-BAF3-BA2F-1529-3B9F0E53566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5400000">
            <a:off x="1913473" y="4570396"/>
            <a:ext cx="198732" cy="261965"/>
          </a:xfrm>
          <a:prstGeom prst="rect">
            <a:avLst/>
          </a:prstGeom>
        </p:spPr>
      </p:pic>
      <p:sp>
        <p:nvSpPr>
          <p:cNvPr id="51" name="ZoneTexte 50">
            <a:extLst>
              <a:ext uri="{FF2B5EF4-FFF2-40B4-BE49-F238E27FC236}">
                <a16:creationId xmlns:a16="http://schemas.microsoft.com/office/drawing/2014/main" id="{AABCFA6F-B755-1419-35DD-71B1488E5FC2}"/>
              </a:ext>
            </a:extLst>
          </p:cNvPr>
          <p:cNvSpPr txBox="1"/>
          <p:nvPr/>
        </p:nvSpPr>
        <p:spPr>
          <a:xfrm>
            <a:off x="4953000" y="3320253"/>
            <a:ext cx="14396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rgbClr val="000000"/>
                </a:solidFill>
                <a:latin typeface="Candara Light" panose="020E0502030303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Mais jugé trop cher </a:t>
            </a:r>
            <a:endParaRPr lang="fr-FR" sz="1200" dirty="0">
              <a:solidFill>
                <a:srgbClr val="000000"/>
              </a:solidFill>
              <a:latin typeface="Candara Light" panose="020E0502030303020204" pitchFamily="34" charset="0"/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911A8E0C-E69A-2D4F-B67B-0EE6EC1C19A5}"/>
              </a:ext>
            </a:extLst>
          </p:cNvPr>
          <p:cNvSpPr txBox="1"/>
          <p:nvPr/>
        </p:nvSpPr>
        <p:spPr>
          <a:xfrm>
            <a:off x="2940641" y="936944"/>
            <a:ext cx="176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43459C"/>
                </a:solidFill>
                <a:latin typeface="+mj-lt"/>
                <a:ea typeface="ADLaM Display" panose="020F0502020204030204" pitchFamily="2" charset="0"/>
                <a:cs typeface="ADLaM Display" panose="020F0502020204030204" pitchFamily="2" charset="0"/>
              </a:rPr>
              <a:t>30</a:t>
            </a:r>
            <a:r>
              <a:rPr lang="fr-FR" sz="1200" dirty="0">
                <a:solidFill>
                  <a:srgbClr val="000000"/>
                </a:solidFill>
                <a:latin typeface="Amasis MT Pro" panose="02040504050005020304" pitchFamily="18" charset="0"/>
                <a:ea typeface="ADLaM Display" panose="020F0502020204030204" pitchFamily="2" charset="0"/>
                <a:cs typeface="ADLaM Display" panose="020F0502020204030204" pitchFamily="2" charset="0"/>
              </a:rPr>
              <a:t> </a:t>
            </a:r>
            <a:r>
              <a:rPr lang="fr-FR" sz="1200" b="1" dirty="0">
                <a:solidFill>
                  <a:srgbClr val="000000"/>
                </a:solidFill>
                <a:latin typeface="Candara" panose="020E0502030303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évènements</a:t>
            </a:r>
            <a:endParaRPr lang="fr-FR" sz="1200" b="1" dirty="0">
              <a:solidFill>
                <a:srgbClr val="000000"/>
              </a:solidFill>
              <a:latin typeface="Candara" panose="020E0502030303020204" pitchFamily="34" charset="0"/>
            </a:endParaRP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33162D51-2508-AA89-2C16-95A1E8F6349F}"/>
              </a:ext>
            </a:extLst>
          </p:cNvPr>
          <p:cNvSpPr txBox="1"/>
          <p:nvPr/>
        </p:nvSpPr>
        <p:spPr>
          <a:xfrm>
            <a:off x="154304" y="1462526"/>
            <a:ext cx="22958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rgbClr val="000000"/>
                </a:solidFill>
                <a:latin typeface="Candara" panose="020E0502030303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Du 14 au 28 septembre 2023</a:t>
            </a:r>
            <a:endParaRPr lang="fr-FR" sz="1200" b="1" dirty="0">
              <a:solidFill>
                <a:srgbClr val="000000"/>
              </a:solidFill>
              <a:latin typeface="Candara" panose="020E0502030303020204" pitchFamily="34" charset="0"/>
            </a:endParaRP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082FEDD4-D70C-E89C-E587-0C6C3B2573A5}"/>
              </a:ext>
            </a:extLst>
          </p:cNvPr>
          <p:cNvSpPr txBox="1"/>
          <p:nvPr/>
        </p:nvSpPr>
        <p:spPr>
          <a:xfrm>
            <a:off x="535151" y="5746567"/>
            <a:ext cx="1531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rgbClr val="000000"/>
                </a:solidFill>
                <a:latin typeface="Candara" panose="020E0502030303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Parcours du design</a:t>
            </a:r>
            <a:endParaRPr lang="fr-FR" sz="700" dirty="0">
              <a:solidFill>
                <a:srgbClr val="000000"/>
              </a:solidFill>
              <a:latin typeface="Candara" panose="020E0502030303020204" pitchFamily="34" charset="0"/>
            </a:endParaRPr>
          </a:p>
        </p:txBody>
      </p:sp>
      <p:pic>
        <p:nvPicPr>
          <p:cNvPr id="27" name="Image 26">
            <a:extLst>
              <a:ext uri="{FF2B5EF4-FFF2-40B4-BE49-F238E27FC236}">
                <a16:creationId xmlns:a16="http://schemas.microsoft.com/office/drawing/2014/main" id="{76074D09-2CF7-83E6-4178-35708EF1125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43085" y="5990232"/>
            <a:ext cx="931692" cy="661541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D7764ACC-5DF8-FE70-561F-0EAD146BC20F}"/>
              </a:ext>
            </a:extLst>
          </p:cNvPr>
          <p:cNvSpPr txBox="1"/>
          <p:nvPr/>
        </p:nvSpPr>
        <p:spPr>
          <a:xfrm>
            <a:off x="389643" y="1929575"/>
            <a:ext cx="22147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43459C"/>
                </a:solidFill>
                <a:latin typeface="+mj-lt"/>
                <a:ea typeface="ADLaM Display" panose="020F0502020204030204" pitchFamily="2" charset="0"/>
                <a:cs typeface="ADLaM Display" panose="020F0502020204030204" pitchFamily="2" charset="0"/>
              </a:rPr>
              <a:t>3</a:t>
            </a:r>
            <a:r>
              <a:rPr lang="fr-FR" sz="1200" dirty="0">
                <a:solidFill>
                  <a:srgbClr val="000000"/>
                </a:solidFill>
                <a:latin typeface="Amasis MT Pro" panose="02040504050005020304" pitchFamily="18" charset="0"/>
                <a:ea typeface="ADLaM Display" panose="020F0502020204030204" pitchFamily="2" charset="0"/>
                <a:cs typeface="ADLaM Display" panose="020F0502020204030204" pitchFamily="2" charset="0"/>
              </a:rPr>
              <a:t> </a:t>
            </a:r>
            <a:r>
              <a:rPr lang="fr-FR" sz="1200" b="1" dirty="0">
                <a:solidFill>
                  <a:srgbClr val="000000"/>
                </a:solidFill>
                <a:latin typeface="Candara" panose="020E0502030303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tarifs d’inscription</a:t>
            </a:r>
          </a:p>
          <a:p>
            <a:r>
              <a:rPr lang="fr-FR" sz="1200" dirty="0">
                <a:solidFill>
                  <a:srgbClr val="000000"/>
                </a:solidFill>
                <a:latin typeface="Candara Light" panose="020E0502030303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2 euros (étudiants)</a:t>
            </a:r>
          </a:p>
          <a:p>
            <a:r>
              <a:rPr lang="fr-FR" sz="1200" dirty="0">
                <a:solidFill>
                  <a:srgbClr val="000000"/>
                </a:solidFill>
                <a:latin typeface="Candara Light" panose="020E0502030303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15 euros (grand public) accès aux conférences et expositions</a:t>
            </a:r>
          </a:p>
          <a:p>
            <a:r>
              <a:rPr lang="fr-FR" sz="1200" dirty="0">
                <a:solidFill>
                  <a:srgbClr val="000000"/>
                </a:solidFill>
                <a:latin typeface="Candara Light" panose="020E0502030303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60 euros pour l’accès complet avec cocktail dînatoire</a:t>
            </a:r>
            <a:endParaRPr lang="fr-FR" sz="1200" dirty="0">
              <a:solidFill>
                <a:srgbClr val="000000"/>
              </a:solidFill>
              <a:latin typeface="Candara Light" panose="020E0502030303020204" pitchFamily="34" charset="0"/>
            </a:endParaRPr>
          </a:p>
        </p:txBody>
      </p:sp>
      <p:pic>
        <p:nvPicPr>
          <p:cNvPr id="46" name="Graphique 45">
            <a:extLst>
              <a:ext uri="{FF2B5EF4-FFF2-40B4-BE49-F238E27FC236}">
                <a16:creationId xmlns:a16="http://schemas.microsoft.com/office/drawing/2014/main" id="{E4288398-09D7-ADC2-2F48-F321A4A379D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14924807">
            <a:off x="4742190" y="4208944"/>
            <a:ext cx="223208" cy="654399"/>
          </a:xfrm>
          <a:prstGeom prst="rect">
            <a:avLst/>
          </a:prstGeom>
        </p:spPr>
      </p:pic>
      <p:sp>
        <p:nvSpPr>
          <p:cNvPr id="48" name="ZoneTexte 47">
            <a:extLst>
              <a:ext uri="{FF2B5EF4-FFF2-40B4-BE49-F238E27FC236}">
                <a16:creationId xmlns:a16="http://schemas.microsoft.com/office/drawing/2014/main" id="{390F3B36-065F-0C17-FF22-5018E8780690}"/>
              </a:ext>
            </a:extLst>
          </p:cNvPr>
          <p:cNvSpPr txBox="1"/>
          <p:nvPr/>
        </p:nvSpPr>
        <p:spPr>
          <a:xfrm>
            <a:off x="2777125" y="556574"/>
            <a:ext cx="2295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43459C"/>
                </a:solidFill>
                <a:latin typeface="+mj-lt"/>
                <a:ea typeface="ADLaM Display" panose="020F0502020204030204" pitchFamily="2" charset="0"/>
                <a:cs typeface="ADLaM Display" panose="020F0502020204030204" pitchFamily="2" charset="0"/>
              </a:rPr>
              <a:t>40</a:t>
            </a:r>
            <a:r>
              <a:rPr lang="fr-FR" sz="1200" dirty="0">
                <a:solidFill>
                  <a:srgbClr val="000000"/>
                </a:solidFill>
                <a:latin typeface="Amasis MT Pro" panose="02040504050005020304" pitchFamily="18" charset="0"/>
                <a:ea typeface="ADLaM Display" panose="020F0502020204030204" pitchFamily="2" charset="0"/>
                <a:cs typeface="ADLaM Display" panose="020F0502020204030204" pitchFamily="2" charset="0"/>
              </a:rPr>
              <a:t> </a:t>
            </a:r>
            <a:r>
              <a:rPr lang="fr-FR" sz="1200" b="1" dirty="0">
                <a:solidFill>
                  <a:srgbClr val="000000"/>
                </a:solidFill>
                <a:latin typeface="Candara" panose="020E0502030303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designers et exposants</a:t>
            </a:r>
            <a:endParaRPr lang="fr-FR" sz="1200" b="1" dirty="0">
              <a:solidFill>
                <a:srgbClr val="000000"/>
              </a:solidFill>
              <a:latin typeface="Candara" panose="020E0502030303020204" pitchFamily="34" charset="0"/>
            </a:endParaRPr>
          </a:p>
        </p:txBody>
      </p:sp>
      <p:sp>
        <p:nvSpPr>
          <p:cNvPr id="55" name="ZoneTexte 54">
            <a:extLst>
              <a:ext uri="{FF2B5EF4-FFF2-40B4-BE49-F238E27FC236}">
                <a16:creationId xmlns:a16="http://schemas.microsoft.com/office/drawing/2014/main" id="{EAD5CB7D-4713-73F0-8393-BDF30B75280D}"/>
              </a:ext>
            </a:extLst>
          </p:cNvPr>
          <p:cNvSpPr txBox="1"/>
          <p:nvPr/>
        </p:nvSpPr>
        <p:spPr>
          <a:xfrm>
            <a:off x="7107653" y="1494954"/>
            <a:ext cx="22992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rgbClr val="000000"/>
                </a:solidFill>
                <a:latin typeface="Candara Light" panose="020E0502030303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Avis nuancés sur les bénéfices ou « retours sur investissement » pour les designers exposants</a:t>
            </a:r>
            <a:endParaRPr lang="fr-FR" sz="1200" dirty="0">
              <a:solidFill>
                <a:srgbClr val="000000"/>
              </a:solidFill>
              <a:latin typeface="Candara Light" panose="020E0502030303020204" pitchFamily="34" charset="0"/>
            </a:endParaRPr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id="{79ECFB42-FEB3-1289-486C-25E3EA7BD0A9}"/>
              </a:ext>
            </a:extLst>
          </p:cNvPr>
          <p:cNvSpPr txBox="1"/>
          <p:nvPr/>
        </p:nvSpPr>
        <p:spPr>
          <a:xfrm>
            <a:off x="188538" y="4934608"/>
            <a:ext cx="1713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rgbClr val="000000"/>
                </a:solidFill>
                <a:latin typeface="Candara Light" panose="020E0502030303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Grande diversité de métiers du design représentés</a:t>
            </a:r>
            <a:endParaRPr lang="fr-FR" sz="1200" dirty="0">
              <a:solidFill>
                <a:srgbClr val="000000"/>
              </a:solidFill>
              <a:latin typeface="Candara Light" panose="020E0502030303020204" pitchFamily="34" charset="0"/>
            </a:endParaRPr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id="{B6F948DF-6ECE-4717-7DB4-405E0004F86F}"/>
              </a:ext>
            </a:extLst>
          </p:cNvPr>
          <p:cNvSpPr txBox="1"/>
          <p:nvPr/>
        </p:nvSpPr>
        <p:spPr>
          <a:xfrm>
            <a:off x="5232741" y="257420"/>
            <a:ext cx="21292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43459C"/>
                </a:solidFill>
                <a:latin typeface="Candara" panose="020E0502030303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Succès</a:t>
            </a:r>
            <a:r>
              <a:rPr lang="fr-FR" sz="1200" dirty="0">
                <a:solidFill>
                  <a:srgbClr val="000000"/>
                </a:solidFill>
                <a:latin typeface="Candara Light" panose="020E0502030303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 reconnu de la Nuit du Design et des évènements qui l’ont entourée</a:t>
            </a:r>
            <a:endParaRPr lang="fr-FR" sz="1200" dirty="0">
              <a:solidFill>
                <a:srgbClr val="000000"/>
              </a:solidFill>
              <a:latin typeface="Candara Light" panose="020E0502030303020204" pitchFamily="34" charset="0"/>
            </a:endParaRPr>
          </a:p>
        </p:txBody>
      </p:sp>
      <p:sp>
        <p:nvSpPr>
          <p:cNvPr id="59" name="ZoneTexte 58">
            <a:extLst>
              <a:ext uri="{FF2B5EF4-FFF2-40B4-BE49-F238E27FC236}">
                <a16:creationId xmlns:a16="http://schemas.microsoft.com/office/drawing/2014/main" id="{92766F9A-69D2-ACD9-686E-7C5A1EAA6AE9}"/>
              </a:ext>
            </a:extLst>
          </p:cNvPr>
          <p:cNvSpPr txBox="1"/>
          <p:nvPr/>
        </p:nvSpPr>
        <p:spPr>
          <a:xfrm>
            <a:off x="2501266" y="2125591"/>
            <a:ext cx="22958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>
                <a:solidFill>
                  <a:srgbClr val="000000"/>
                </a:solidFill>
                <a:latin typeface="Candara Light" panose="020E0502030303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Réseaux sociaux – LinkedIn</a:t>
            </a:r>
          </a:p>
          <a:p>
            <a:pPr algn="r"/>
            <a:r>
              <a:rPr lang="fr-FR" sz="1200" dirty="0">
                <a:solidFill>
                  <a:srgbClr val="000000"/>
                </a:solidFill>
                <a:latin typeface="Candara Light" panose="020E0502030303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Sites Web</a:t>
            </a:r>
          </a:p>
          <a:p>
            <a:pPr algn="r"/>
            <a:r>
              <a:rPr lang="fr-FR" sz="1200" dirty="0">
                <a:solidFill>
                  <a:srgbClr val="000000"/>
                </a:solidFill>
                <a:latin typeface="Candara Light" panose="020E0502030303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Presse locale</a:t>
            </a:r>
          </a:p>
          <a:p>
            <a:pPr algn="r"/>
            <a:r>
              <a:rPr lang="fr-FR" sz="1200" dirty="0">
                <a:solidFill>
                  <a:srgbClr val="000000"/>
                </a:solidFill>
                <a:latin typeface="Candara Light" panose="020E0502030303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Bouche-à-oreille</a:t>
            </a:r>
          </a:p>
          <a:p>
            <a:pPr algn="r"/>
            <a:r>
              <a:rPr lang="fr-FR" sz="1200" dirty="0">
                <a:solidFill>
                  <a:srgbClr val="000000"/>
                </a:solidFill>
                <a:latin typeface="Candara Light" panose="020E0502030303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Groupe WhatsApp organisateurs</a:t>
            </a:r>
            <a:endParaRPr lang="fr-FR" sz="1200" dirty="0">
              <a:solidFill>
                <a:srgbClr val="000000"/>
              </a:solidFill>
              <a:latin typeface="Candara Light" panose="020E0502030303020204" pitchFamily="34" charset="0"/>
            </a:endParaRPr>
          </a:p>
        </p:txBody>
      </p:sp>
      <p:sp>
        <p:nvSpPr>
          <p:cNvPr id="72" name="ZoneTexte 71">
            <a:extLst>
              <a:ext uri="{FF2B5EF4-FFF2-40B4-BE49-F238E27FC236}">
                <a16:creationId xmlns:a16="http://schemas.microsoft.com/office/drawing/2014/main" id="{C8146D98-8B64-61D1-7F8B-A8D79B822E43}"/>
              </a:ext>
            </a:extLst>
          </p:cNvPr>
          <p:cNvSpPr txBox="1"/>
          <p:nvPr/>
        </p:nvSpPr>
        <p:spPr>
          <a:xfrm>
            <a:off x="7831000" y="5936283"/>
            <a:ext cx="20144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solidFill>
                  <a:srgbClr val="000000"/>
                </a:solidFill>
                <a:latin typeface="Candara Light" panose="020E0502030303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Quelques frustrations dues à la disposition du buffet, captant l’intérêt des visiteurs loin des stands</a:t>
            </a:r>
          </a:p>
        </p:txBody>
      </p:sp>
      <p:grpSp>
        <p:nvGrpSpPr>
          <p:cNvPr id="73" name="Groupe 72">
            <a:extLst>
              <a:ext uri="{FF2B5EF4-FFF2-40B4-BE49-F238E27FC236}">
                <a16:creationId xmlns:a16="http://schemas.microsoft.com/office/drawing/2014/main" id="{FD11436B-CFF6-A0E7-55EF-054E804CD5EE}"/>
              </a:ext>
            </a:extLst>
          </p:cNvPr>
          <p:cNvGrpSpPr/>
          <p:nvPr/>
        </p:nvGrpSpPr>
        <p:grpSpPr>
          <a:xfrm>
            <a:off x="8747335" y="6564543"/>
            <a:ext cx="864000" cy="108000"/>
            <a:chOff x="7591107" y="1448171"/>
            <a:chExt cx="1020241" cy="144000"/>
          </a:xfrm>
        </p:grpSpPr>
        <p:sp>
          <p:nvSpPr>
            <p:cNvPr id="74" name="Étoile : 5 branches 73">
              <a:extLst>
                <a:ext uri="{FF2B5EF4-FFF2-40B4-BE49-F238E27FC236}">
                  <a16:creationId xmlns:a16="http://schemas.microsoft.com/office/drawing/2014/main" id="{6A38DD4F-92A8-C171-83D5-E90C51F3DB58}"/>
                </a:ext>
              </a:extLst>
            </p:cNvPr>
            <p:cNvSpPr/>
            <p:nvPr/>
          </p:nvSpPr>
          <p:spPr>
            <a:xfrm>
              <a:off x="7591107" y="1448171"/>
              <a:ext cx="144000" cy="144000"/>
            </a:xfrm>
            <a:prstGeom prst="star5">
              <a:avLst/>
            </a:prstGeom>
            <a:solidFill>
              <a:srgbClr val="FF0000"/>
            </a:solidFill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5" name="Étoile : 5 branches 74">
              <a:extLst>
                <a:ext uri="{FF2B5EF4-FFF2-40B4-BE49-F238E27FC236}">
                  <a16:creationId xmlns:a16="http://schemas.microsoft.com/office/drawing/2014/main" id="{AAD75182-9651-C55D-A931-3D4AEA2FED04}"/>
                </a:ext>
              </a:extLst>
            </p:cNvPr>
            <p:cNvSpPr/>
            <p:nvPr/>
          </p:nvSpPr>
          <p:spPr>
            <a:xfrm>
              <a:off x="7810167" y="1448171"/>
              <a:ext cx="144000" cy="144000"/>
            </a:xfrm>
            <a:prstGeom prst="star5">
              <a:avLst/>
            </a:prstGeom>
            <a:solidFill>
              <a:srgbClr val="FF0000"/>
            </a:solidFill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6" name="Étoile : 5 branches 75">
              <a:extLst>
                <a:ext uri="{FF2B5EF4-FFF2-40B4-BE49-F238E27FC236}">
                  <a16:creationId xmlns:a16="http://schemas.microsoft.com/office/drawing/2014/main" id="{8BA32742-D79C-5F3D-CF1B-0A564F0FF502}"/>
                </a:ext>
              </a:extLst>
            </p:cNvPr>
            <p:cNvSpPr/>
            <p:nvPr/>
          </p:nvSpPr>
          <p:spPr>
            <a:xfrm>
              <a:off x="8029227" y="1448171"/>
              <a:ext cx="144000" cy="144000"/>
            </a:xfrm>
            <a:prstGeom prst="star5">
              <a:avLst/>
            </a:prstGeom>
            <a:solidFill>
              <a:srgbClr val="FF0000"/>
            </a:solidFill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7" name="Étoile : 5 branches 76">
              <a:extLst>
                <a:ext uri="{FF2B5EF4-FFF2-40B4-BE49-F238E27FC236}">
                  <a16:creationId xmlns:a16="http://schemas.microsoft.com/office/drawing/2014/main" id="{00A7D364-1331-DB4A-E591-600F3105E27F}"/>
                </a:ext>
              </a:extLst>
            </p:cNvPr>
            <p:cNvSpPr/>
            <p:nvPr/>
          </p:nvSpPr>
          <p:spPr>
            <a:xfrm>
              <a:off x="8248287" y="1448171"/>
              <a:ext cx="144000" cy="144000"/>
            </a:xfrm>
            <a:prstGeom prst="star5">
              <a:avLst/>
            </a:prstGeom>
            <a:noFill/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8" name="Étoile : 5 branches 77">
              <a:extLst>
                <a:ext uri="{FF2B5EF4-FFF2-40B4-BE49-F238E27FC236}">
                  <a16:creationId xmlns:a16="http://schemas.microsoft.com/office/drawing/2014/main" id="{C35E7146-3E61-F928-6F13-DE92ED598DAF}"/>
                </a:ext>
              </a:extLst>
            </p:cNvPr>
            <p:cNvSpPr/>
            <p:nvPr/>
          </p:nvSpPr>
          <p:spPr>
            <a:xfrm>
              <a:off x="8467348" y="1448171"/>
              <a:ext cx="144000" cy="144000"/>
            </a:xfrm>
            <a:prstGeom prst="star5">
              <a:avLst/>
            </a:prstGeom>
            <a:noFill/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79" name="ZoneTexte 78">
            <a:extLst>
              <a:ext uri="{FF2B5EF4-FFF2-40B4-BE49-F238E27FC236}">
                <a16:creationId xmlns:a16="http://schemas.microsoft.com/office/drawing/2014/main" id="{E43E53FF-795F-42F8-8983-FBCB1D07CC58}"/>
              </a:ext>
            </a:extLst>
          </p:cNvPr>
          <p:cNvSpPr txBox="1"/>
          <p:nvPr/>
        </p:nvSpPr>
        <p:spPr>
          <a:xfrm>
            <a:off x="7084682" y="2104937"/>
            <a:ext cx="26728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solidFill>
                  <a:srgbClr val="000000"/>
                </a:solidFill>
                <a:latin typeface="Candara Light" panose="020E0502030303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Logistique de préparation « </a:t>
            </a:r>
            <a:r>
              <a:rPr lang="fr-FR" sz="1100" i="1" dirty="0">
                <a:solidFill>
                  <a:srgbClr val="000000"/>
                </a:solidFill>
                <a:latin typeface="Candara Light" panose="020E0502030303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assez lourde </a:t>
            </a:r>
            <a:r>
              <a:rPr lang="fr-FR" sz="1100" dirty="0">
                <a:solidFill>
                  <a:srgbClr val="000000"/>
                </a:solidFill>
                <a:latin typeface="Candara Light" panose="020E0502030303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»</a:t>
            </a:r>
            <a:endParaRPr lang="fr-FR" sz="1100" dirty="0">
              <a:solidFill>
                <a:srgbClr val="000000"/>
              </a:solidFill>
              <a:latin typeface="Candara Light" panose="020E0502030303020204" pitchFamily="34" charset="0"/>
            </a:endParaRPr>
          </a:p>
        </p:txBody>
      </p:sp>
      <p:sp>
        <p:nvSpPr>
          <p:cNvPr id="80" name="ZoneTexte 79">
            <a:extLst>
              <a:ext uri="{FF2B5EF4-FFF2-40B4-BE49-F238E27FC236}">
                <a16:creationId xmlns:a16="http://schemas.microsoft.com/office/drawing/2014/main" id="{1506CBCF-2D28-7A3C-0FBF-755447A26C53}"/>
              </a:ext>
            </a:extLst>
          </p:cNvPr>
          <p:cNvSpPr txBox="1"/>
          <p:nvPr/>
        </p:nvSpPr>
        <p:spPr>
          <a:xfrm>
            <a:off x="7231575" y="4329421"/>
            <a:ext cx="2068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rgbClr val="000000"/>
                </a:solidFill>
                <a:latin typeface="Candara" panose="020E0502030303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Animation</a:t>
            </a:r>
            <a:r>
              <a:rPr lang="fr-FR" sz="1200" dirty="0">
                <a:solidFill>
                  <a:srgbClr val="000000"/>
                </a:solidFill>
                <a:latin typeface="Candara Light" panose="020E0502030303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 des conférences et tables rondes dynamique, conviviale et engageante</a:t>
            </a:r>
            <a:endParaRPr lang="fr-FR" sz="1200" dirty="0">
              <a:solidFill>
                <a:srgbClr val="000000"/>
              </a:solidFill>
              <a:latin typeface="Candara Light" panose="020E0502030303020204" pitchFamily="34" charset="0"/>
            </a:endParaRPr>
          </a:p>
        </p:txBody>
      </p:sp>
      <p:sp>
        <p:nvSpPr>
          <p:cNvPr id="81" name="ZoneTexte 80">
            <a:extLst>
              <a:ext uri="{FF2B5EF4-FFF2-40B4-BE49-F238E27FC236}">
                <a16:creationId xmlns:a16="http://schemas.microsoft.com/office/drawing/2014/main" id="{70680CF2-48FE-47AF-CD42-03C14B011725}"/>
              </a:ext>
            </a:extLst>
          </p:cNvPr>
          <p:cNvSpPr txBox="1"/>
          <p:nvPr/>
        </p:nvSpPr>
        <p:spPr>
          <a:xfrm>
            <a:off x="6596354" y="3173082"/>
            <a:ext cx="19752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rgbClr val="000000"/>
                </a:solidFill>
                <a:latin typeface="Candara Light" panose="020E0502030303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Evènement qui brasse beaucoup de monde, mais peu de </a:t>
            </a:r>
            <a:r>
              <a:rPr lang="fr-FR" sz="1200" b="1" dirty="0">
                <a:solidFill>
                  <a:srgbClr val="000000"/>
                </a:solidFill>
                <a:latin typeface="Candara" panose="020E0502030303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contacts</a:t>
            </a:r>
            <a:r>
              <a:rPr lang="fr-FR" sz="1200" dirty="0">
                <a:solidFill>
                  <a:srgbClr val="000000"/>
                </a:solidFill>
                <a:latin typeface="Candara Light" panose="020E0502030303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 établis avec de potentiels clients </a:t>
            </a:r>
          </a:p>
        </p:txBody>
      </p:sp>
      <p:sp>
        <p:nvSpPr>
          <p:cNvPr id="82" name="ZoneTexte 81">
            <a:extLst>
              <a:ext uri="{FF2B5EF4-FFF2-40B4-BE49-F238E27FC236}">
                <a16:creationId xmlns:a16="http://schemas.microsoft.com/office/drawing/2014/main" id="{E30E94CD-57B2-D971-C97A-C1073BC64FF9}"/>
              </a:ext>
            </a:extLst>
          </p:cNvPr>
          <p:cNvSpPr txBox="1"/>
          <p:nvPr/>
        </p:nvSpPr>
        <p:spPr>
          <a:xfrm>
            <a:off x="6911510" y="2823182"/>
            <a:ext cx="29189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>
                <a:solidFill>
                  <a:srgbClr val="000000"/>
                </a:solidFill>
                <a:latin typeface="Candara Light" panose="020E0502030303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Certains stands plus visibles que d’autres</a:t>
            </a:r>
            <a:endParaRPr lang="fr-FR" sz="1200" dirty="0">
              <a:solidFill>
                <a:srgbClr val="000000"/>
              </a:solidFill>
              <a:latin typeface="Candara Light" panose="020E0502030303020204" pitchFamily="34" charset="0"/>
            </a:endParaRPr>
          </a:p>
        </p:txBody>
      </p:sp>
      <p:sp>
        <p:nvSpPr>
          <p:cNvPr id="83" name="ZoneTexte 82">
            <a:extLst>
              <a:ext uri="{FF2B5EF4-FFF2-40B4-BE49-F238E27FC236}">
                <a16:creationId xmlns:a16="http://schemas.microsoft.com/office/drawing/2014/main" id="{2E5EB409-49B3-A552-0280-BC4DB9F1C169}"/>
              </a:ext>
            </a:extLst>
          </p:cNvPr>
          <p:cNvSpPr txBox="1"/>
          <p:nvPr/>
        </p:nvSpPr>
        <p:spPr>
          <a:xfrm>
            <a:off x="7493782" y="2442437"/>
            <a:ext cx="21292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b="1" dirty="0">
                <a:solidFill>
                  <a:srgbClr val="000000"/>
                </a:solidFill>
                <a:latin typeface="Candara" panose="020E0502030303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Aménagement</a:t>
            </a:r>
            <a:r>
              <a:rPr lang="fr-FR" sz="1200" dirty="0">
                <a:solidFill>
                  <a:srgbClr val="000000"/>
                </a:solidFill>
                <a:latin typeface="Candara Light" panose="020E0502030303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 de l’espace, manque de cohérence visuelle</a:t>
            </a:r>
            <a:endParaRPr lang="fr-FR" sz="1200" dirty="0">
              <a:solidFill>
                <a:srgbClr val="000000"/>
              </a:solidFill>
              <a:latin typeface="Candara Light" panose="020E0502030303020204" pitchFamily="34" charset="0"/>
            </a:endParaRPr>
          </a:p>
        </p:txBody>
      </p:sp>
      <p:sp>
        <p:nvSpPr>
          <p:cNvPr id="94" name="ZoneTexte 93">
            <a:extLst>
              <a:ext uri="{FF2B5EF4-FFF2-40B4-BE49-F238E27FC236}">
                <a16:creationId xmlns:a16="http://schemas.microsoft.com/office/drawing/2014/main" id="{EDA9A5B4-A8DC-D10B-8F08-8B3CC3668FF8}"/>
              </a:ext>
            </a:extLst>
          </p:cNvPr>
          <p:cNvSpPr txBox="1"/>
          <p:nvPr/>
        </p:nvSpPr>
        <p:spPr>
          <a:xfrm>
            <a:off x="5931864" y="5367647"/>
            <a:ext cx="19850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solidFill>
                  <a:srgbClr val="000000"/>
                </a:solidFill>
                <a:latin typeface="Candara Light" panose="020E0502030303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Impact du lieu chargé d’histoire, d’âme et de sens</a:t>
            </a:r>
          </a:p>
        </p:txBody>
      </p:sp>
      <p:sp>
        <p:nvSpPr>
          <p:cNvPr id="95" name="ZoneTexte 94">
            <a:extLst>
              <a:ext uri="{FF2B5EF4-FFF2-40B4-BE49-F238E27FC236}">
                <a16:creationId xmlns:a16="http://schemas.microsoft.com/office/drawing/2014/main" id="{665DA887-81A5-1E71-B9B1-0DBB8931B26A}"/>
              </a:ext>
            </a:extLst>
          </p:cNvPr>
          <p:cNvSpPr txBox="1"/>
          <p:nvPr/>
        </p:nvSpPr>
        <p:spPr>
          <a:xfrm>
            <a:off x="5931667" y="5794542"/>
            <a:ext cx="2099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solidFill>
                  <a:srgbClr val="000000"/>
                </a:solidFill>
                <a:latin typeface="Candara Light" panose="020E0502030303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Consensus général sur le potentiel exceptionnel du lieu</a:t>
            </a:r>
          </a:p>
        </p:txBody>
      </p:sp>
      <p:sp>
        <p:nvSpPr>
          <p:cNvPr id="107" name="ZoneTexte 106">
            <a:extLst>
              <a:ext uri="{FF2B5EF4-FFF2-40B4-BE49-F238E27FC236}">
                <a16:creationId xmlns:a16="http://schemas.microsoft.com/office/drawing/2014/main" id="{6C5B6BC1-AFB7-D649-42A9-7AE0B3194FDC}"/>
              </a:ext>
            </a:extLst>
          </p:cNvPr>
          <p:cNvSpPr txBox="1"/>
          <p:nvPr/>
        </p:nvSpPr>
        <p:spPr>
          <a:xfrm>
            <a:off x="4020167" y="1902927"/>
            <a:ext cx="18098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rgbClr val="000000"/>
                </a:solidFill>
                <a:latin typeface="Candara" panose="020E0502030303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Communication amont</a:t>
            </a:r>
            <a:endParaRPr lang="fr-FR" sz="1200" b="1" dirty="0">
              <a:solidFill>
                <a:srgbClr val="000000"/>
              </a:solidFill>
              <a:latin typeface="Candara" panose="020E0502030303020204" pitchFamily="34" charset="0"/>
            </a:endParaRPr>
          </a:p>
        </p:txBody>
      </p:sp>
      <p:pic>
        <p:nvPicPr>
          <p:cNvPr id="108" name="Image 107">
            <a:extLst>
              <a:ext uri="{FF2B5EF4-FFF2-40B4-BE49-F238E27FC236}">
                <a16:creationId xmlns:a16="http://schemas.microsoft.com/office/drawing/2014/main" id="{0DAB747A-2594-1C6E-2861-0CE9917288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085" r="38082" b="-1843"/>
          <a:stretch/>
        </p:blipFill>
        <p:spPr>
          <a:xfrm flipH="1">
            <a:off x="4409151" y="3388648"/>
            <a:ext cx="607270" cy="330360"/>
          </a:xfrm>
          <a:prstGeom prst="rect">
            <a:avLst/>
          </a:prstGeom>
        </p:spPr>
      </p:pic>
      <p:sp>
        <p:nvSpPr>
          <p:cNvPr id="109" name="ZoneTexte 108">
            <a:extLst>
              <a:ext uri="{FF2B5EF4-FFF2-40B4-BE49-F238E27FC236}">
                <a16:creationId xmlns:a16="http://schemas.microsoft.com/office/drawing/2014/main" id="{EC86EE5E-6640-487E-31A1-900FC2BDF309}"/>
              </a:ext>
            </a:extLst>
          </p:cNvPr>
          <p:cNvSpPr txBox="1"/>
          <p:nvPr/>
        </p:nvSpPr>
        <p:spPr>
          <a:xfrm>
            <a:off x="3271736" y="5903928"/>
            <a:ext cx="18985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rgbClr val="000000"/>
                </a:solidFill>
                <a:latin typeface="Candara" panose="020E0502030303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Captation vidéo </a:t>
            </a:r>
          </a:p>
          <a:p>
            <a:r>
              <a:rPr lang="fr-FR" sz="1200" dirty="0">
                <a:solidFill>
                  <a:srgbClr val="000000"/>
                </a:solidFill>
                <a:latin typeface="Candara Light" panose="020E0502030303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Télé Grenoble</a:t>
            </a:r>
          </a:p>
          <a:p>
            <a:r>
              <a:rPr lang="fr-FR" sz="1200" dirty="0">
                <a:solidFill>
                  <a:srgbClr val="000000"/>
                </a:solidFill>
                <a:latin typeface="Candara Light" panose="020E0502030303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Acqua Production</a:t>
            </a:r>
            <a:endParaRPr lang="fr-FR" sz="1200" dirty="0">
              <a:solidFill>
                <a:srgbClr val="000000"/>
              </a:solidFill>
              <a:latin typeface="Candara Light" panose="020E0502030303020204" pitchFamily="34" charset="0"/>
            </a:endParaRPr>
          </a:p>
        </p:txBody>
      </p:sp>
      <p:sp>
        <p:nvSpPr>
          <p:cNvPr id="110" name="ZoneTexte 109">
            <a:extLst>
              <a:ext uri="{FF2B5EF4-FFF2-40B4-BE49-F238E27FC236}">
                <a16:creationId xmlns:a16="http://schemas.microsoft.com/office/drawing/2014/main" id="{83A0BE77-3B58-A89B-3B7D-97D89B1AA06C}"/>
              </a:ext>
            </a:extLst>
          </p:cNvPr>
          <p:cNvSpPr txBox="1"/>
          <p:nvPr/>
        </p:nvSpPr>
        <p:spPr>
          <a:xfrm>
            <a:off x="5016421" y="2392746"/>
            <a:ext cx="21292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rgbClr val="000000"/>
                </a:solidFill>
                <a:latin typeface="Candara Light" panose="020E0502030303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Manque de clarté dans le programme régional de France Design Week</a:t>
            </a:r>
            <a:endParaRPr lang="fr-FR" sz="1200" dirty="0">
              <a:solidFill>
                <a:srgbClr val="000000"/>
              </a:solidFill>
              <a:latin typeface="Candara Light" panose="020E0502030303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18" name="Encre 117">
                <a:extLst>
                  <a:ext uri="{FF2B5EF4-FFF2-40B4-BE49-F238E27FC236}">
                    <a16:creationId xmlns:a16="http://schemas.microsoft.com/office/drawing/2014/main" id="{ABC8DFB4-3D0B-AC2D-AABC-C7D5E3B96926}"/>
                  </a:ext>
                </a:extLst>
              </p14:cNvPr>
              <p14:cNvContentPartPr/>
              <p14:nvPr/>
            </p14:nvContentPartPr>
            <p14:xfrm>
              <a:off x="4046500" y="1888453"/>
              <a:ext cx="1098000" cy="134640"/>
            </p14:xfrm>
          </p:contentPart>
        </mc:Choice>
        <mc:Fallback xmlns="">
          <p:pic>
            <p:nvPicPr>
              <p:cNvPr id="118" name="Encre 117">
                <a:extLst>
                  <a:ext uri="{FF2B5EF4-FFF2-40B4-BE49-F238E27FC236}">
                    <a16:creationId xmlns:a16="http://schemas.microsoft.com/office/drawing/2014/main" id="{ABC8DFB4-3D0B-AC2D-AABC-C7D5E3B96926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992860" y="1780813"/>
                <a:ext cx="1205640" cy="35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19" name="Encre 118">
                <a:extLst>
                  <a:ext uri="{FF2B5EF4-FFF2-40B4-BE49-F238E27FC236}">
                    <a16:creationId xmlns:a16="http://schemas.microsoft.com/office/drawing/2014/main" id="{8F998F7E-1E2F-E3DC-54F1-02016AAD91E4}"/>
                  </a:ext>
                </a:extLst>
              </p14:cNvPr>
              <p14:cNvContentPartPr/>
              <p14:nvPr/>
            </p14:nvContentPartPr>
            <p14:xfrm>
              <a:off x="4319020" y="1984573"/>
              <a:ext cx="969840" cy="117000"/>
            </p14:xfrm>
          </p:contentPart>
        </mc:Choice>
        <mc:Fallback xmlns="">
          <p:pic>
            <p:nvPicPr>
              <p:cNvPr id="119" name="Encre 118">
                <a:extLst>
                  <a:ext uri="{FF2B5EF4-FFF2-40B4-BE49-F238E27FC236}">
                    <a16:creationId xmlns:a16="http://schemas.microsoft.com/office/drawing/2014/main" id="{8F998F7E-1E2F-E3DC-54F1-02016AAD91E4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265380" y="1876573"/>
                <a:ext cx="1077480" cy="33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20" name="Encre 119">
                <a:extLst>
                  <a:ext uri="{FF2B5EF4-FFF2-40B4-BE49-F238E27FC236}">
                    <a16:creationId xmlns:a16="http://schemas.microsoft.com/office/drawing/2014/main" id="{402C7FDB-D9BB-5FBB-33FF-40CA1A4A1037}"/>
                  </a:ext>
                </a:extLst>
              </p14:cNvPr>
              <p14:cNvContentPartPr/>
              <p14:nvPr/>
            </p14:nvContentPartPr>
            <p14:xfrm>
              <a:off x="4639780" y="2041093"/>
              <a:ext cx="1362240" cy="99000"/>
            </p14:xfrm>
          </p:contentPart>
        </mc:Choice>
        <mc:Fallback xmlns="">
          <p:pic>
            <p:nvPicPr>
              <p:cNvPr id="120" name="Encre 119">
                <a:extLst>
                  <a:ext uri="{FF2B5EF4-FFF2-40B4-BE49-F238E27FC236}">
                    <a16:creationId xmlns:a16="http://schemas.microsoft.com/office/drawing/2014/main" id="{402C7FDB-D9BB-5FBB-33FF-40CA1A4A1037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586140" y="1933093"/>
                <a:ext cx="1469880" cy="31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21" name="Encre 120">
                <a:extLst>
                  <a:ext uri="{FF2B5EF4-FFF2-40B4-BE49-F238E27FC236}">
                    <a16:creationId xmlns:a16="http://schemas.microsoft.com/office/drawing/2014/main" id="{6B985675-22B8-2008-CC75-46E0C491A99B}"/>
                  </a:ext>
                </a:extLst>
              </p14:cNvPr>
              <p14:cNvContentPartPr/>
              <p14:nvPr/>
            </p14:nvContentPartPr>
            <p14:xfrm>
              <a:off x="4844260" y="2236573"/>
              <a:ext cx="863280" cy="68760"/>
            </p14:xfrm>
          </p:contentPart>
        </mc:Choice>
        <mc:Fallback xmlns="">
          <p:pic>
            <p:nvPicPr>
              <p:cNvPr id="121" name="Encre 120">
                <a:extLst>
                  <a:ext uri="{FF2B5EF4-FFF2-40B4-BE49-F238E27FC236}">
                    <a16:creationId xmlns:a16="http://schemas.microsoft.com/office/drawing/2014/main" id="{6B985675-22B8-2008-CC75-46E0C491A99B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790620" y="2128933"/>
                <a:ext cx="970920" cy="284400"/>
              </a:xfrm>
              <a:prstGeom prst="rect">
                <a:avLst/>
              </a:prstGeom>
            </p:spPr>
          </p:pic>
        </mc:Fallback>
      </mc:AlternateContent>
      <p:sp>
        <p:nvSpPr>
          <p:cNvPr id="9" name="ZoneTexte 8">
            <a:extLst>
              <a:ext uri="{FF2B5EF4-FFF2-40B4-BE49-F238E27FC236}">
                <a16:creationId xmlns:a16="http://schemas.microsoft.com/office/drawing/2014/main" id="{45DB7CAD-3BC6-BFA3-3DBB-EC47ACEA5967}"/>
              </a:ext>
            </a:extLst>
          </p:cNvPr>
          <p:cNvSpPr txBox="1"/>
          <p:nvPr/>
        </p:nvSpPr>
        <p:spPr>
          <a:xfrm>
            <a:off x="5008104" y="2144104"/>
            <a:ext cx="2129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rgbClr val="000000"/>
                </a:solidFill>
                <a:latin typeface="Candara Light" panose="020E0502030303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Réussie au niveau local</a:t>
            </a:r>
          </a:p>
        </p:txBody>
      </p:sp>
      <p:sp>
        <p:nvSpPr>
          <p:cNvPr id="129" name="ZoneTexte 128">
            <a:extLst>
              <a:ext uri="{FF2B5EF4-FFF2-40B4-BE49-F238E27FC236}">
                <a16:creationId xmlns:a16="http://schemas.microsoft.com/office/drawing/2014/main" id="{4A050DFD-8D6C-90D4-71D1-916A08B26D90}"/>
              </a:ext>
            </a:extLst>
          </p:cNvPr>
          <p:cNvSpPr txBox="1"/>
          <p:nvPr/>
        </p:nvSpPr>
        <p:spPr>
          <a:xfrm>
            <a:off x="4961860" y="5609294"/>
            <a:ext cx="100031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solidFill>
                  <a:srgbClr val="000000"/>
                </a:solidFill>
                <a:latin typeface="Candara Light" panose="020E0502030303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A accordé davantage d’attention aux designers déjà connus</a:t>
            </a:r>
          </a:p>
        </p:txBody>
      </p:sp>
      <p:sp>
        <p:nvSpPr>
          <p:cNvPr id="130" name="ZoneTexte 129">
            <a:extLst>
              <a:ext uri="{FF2B5EF4-FFF2-40B4-BE49-F238E27FC236}">
                <a16:creationId xmlns:a16="http://schemas.microsoft.com/office/drawing/2014/main" id="{EB6B7083-5C1F-BF2E-0B8F-0FE8524D5DAA}"/>
              </a:ext>
            </a:extLst>
          </p:cNvPr>
          <p:cNvSpPr txBox="1"/>
          <p:nvPr/>
        </p:nvSpPr>
        <p:spPr>
          <a:xfrm>
            <a:off x="8397808" y="3574905"/>
            <a:ext cx="168585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i="1" dirty="0">
                <a:solidFill>
                  <a:srgbClr val="000000"/>
                </a:solidFill>
                <a:latin typeface="Candara Light" panose="020E0502030303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« J’ai surtout vu des personnes que je connaissais déjà »</a:t>
            </a:r>
            <a:endParaRPr lang="fr-FR" sz="1100" i="1" dirty="0">
              <a:solidFill>
                <a:srgbClr val="000000"/>
              </a:solidFill>
              <a:latin typeface="Candara Light" panose="020E0502030303020204" pitchFamily="34" charset="0"/>
            </a:endParaRPr>
          </a:p>
        </p:txBody>
      </p:sp>
      <p:sp>
        <p:nvSpPr>
          <p:cNvPr id="131" name="Bulle narrative : ronde 130">
            <a:extLst>
              <a:ext uri="{FF2B5EF4-FFF2-40B4-BE49-F238E27FC236}">
                <a16:creationId xmlns:a16="http://schemas.microsoft.com/office/drawing/2014/main" id="{2CE5CA4E-EEC3-5A61-02D3-A6E5B0E8B705}"/>
              </a:ext>
            </a:extLst>
          </p:cNvPr>
          <p:cNvSpPr/>
          <p:nvPr/>
        </p:nvSpPr>
        <p:spPr>
          <a:xfrm rot="5400000">
            <a:off x="8637113" y="3147358"/>
            <a:ext cx="830999" cy="1428810"/>
          </a:xfrm>
          <a:prstGeom prst="wedgeEllipseCallout">
            <a:avLst>
              <a:gd name="adj1" fmla="val -22433"/>
              <a:gd name="adj2" fmla="val 52761"/>
            </a:avLst>
          </a:prstGeom>
          <a:noFill/>
          <a:ln>
            <a:solidFill>
              <a:srgbClr val="43459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2" name="Graphique 131">
            <a:extLst>
              <a:ext uri="{FF2B5EF4-FFF2-40B4-BE49-F238E27FC236}">
                <a16:creationId xmlns:a16="http://schemas.microsoft.com/office/drawing/2014/main" id="{F2A544C2-AD82-1A8D-0A2B-ADE6CA0B816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1996414">
            <a:off x="4710375" y="5778745"/>
            <a:ext cx="119094" cy="315075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4445985A-B516-C2BD-2166-58A4ABF752B6}"/>
              </a:ext>
            </a:extLst>
          </p:cNvPr>
          <p:cNvSpPr txBox="1"/>
          <p:nvPr/>
        </p:nvSpPr>
        <p:spPr>
          <a:xfrm>
            <a:off x="4971097" y="3646701"/>
            <a:ext cx="16505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rgbClr val="000000"/>
                </a:solidFill>
                <a:latin typeface="Candara Light" panose="020E0502030303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Justification du coût global de l’évènement?</a:t>
            </a:r>
            <a:endParaRPr lang="fr-FR" sz="1200" dirty="0">
              <a:solidFill>
                <a:srgbClr val="000000"/>
              </a:solidFill>
              <a:latin typeface="Candara Light" panose="020E0502030303020204" pitchFamily="34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620B515-F8DF-7216-9C2A-2C2989957433}"/>
              </a:ext>
            </a:extLst>
          </p:cNvPr>
          <p:cNvSpPr txBox="1"/>
          <p:nvPr/>
        </p:nvSpPr>
        <p:spPr>
          <a:xfrm>
            <a:off x="2156269" y="6070593"/>
            <a:ext cx="7958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rgbClr val="000000"/>
                </a:solidFill>
                <a:latin typeface="Candara" panose="020E0502030303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Budget équilibré</a:t>
            </a:r>
            <a:endParaRPr lang="fr-FR" sz="1200" dirty="0">
              <a:solidFill>
                <a:srgbClr val="000000"/>
              </a:solidFill>
              <a:latin typeface="Candara Light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249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lipse 6">
            <a:extLst>
              <a:ext uri="{FF2B5EF4-FFF2-40B4-BE49-F238E27FC236}">
                <a16:creationId xmlns:a16="http://schemas.microsoft.com/office/drawing/2014/main" id="{DB99723E-3A76-22C2-69D7-5A3CC840E577}"/>
              </a:ext>
            </a:extLst>
          </p:cNvPr>
          <p:cNvSpPr/>
          <p:nvPr/>
        </p:nvSpPr>
        <p:spPr>
          <a:xfrm>
            <a:off x="7316621" y="189592"/>
            <a:ext cx="907937" cy="90793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03CFAD25-4ED8-071B-BCE5-7B0FE7EBE91D}"/>
              </a:ext>
            </a:extLst>
          </p:cNvPr>
          <p:cNvSpPr/>
          <p:nvPr/>
        </p:nvSpPr>
        <p:spPr>
          <a:xfrm>
            <a:off x="301266" y="189592"/>
            <a:ext cx="907937" cy="90793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ZoneTexte 68">
            <a:extLst>
              <a:ext uri="{FF2B5EF4-FFF2-40B4-BE49-F238E27FC236}">
                <a16:creationId xmlns:a16="http://schemas.microsoft.com/office/drawing/2014/main" id="{2173772C-C41B-2E3F-371F-2FBABFBBD41D}"/>
              </a:ext>
            </a:extLst>
          </p:cNvPr>
          <p:cNvSpPr txBox="1"/>
          <p:nvPr/>
        </p:nvSpPr>
        <p:spPr>
          <a:xfrm>
            <a:off x="857090" y="3035682"/>
            <a:ext cx="2155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rgbClr val="000000"/>
                </a:solidFill>
                <a:latin typeface="Candara Light" panose="020E0502030303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Grâce à tous les évènements, forte présence du design à Grenoble en septembre</a:t>
            </a:r>
            <a:endParaRPr lang="fr-FR" sz="1200" dirty="0">
              <a:solidFill>
                <a:srgbClr val="000000"/>
              </a:solidFill>
              <a:latin typeface="Candara Light" panose="020E0502030303020204" pitchFamily="34" charset="0"/>
            </a:endParaRPr>
          </a:p>
        </p:txBody>
      </p:sp>
      <p:pic>
        <p:nvPicPr>
          <p:cNvPr id="49" name="Image 48">
            <a:extLst>
              <a:ext uri="{FF2B5EF4-FFF2-40B4-BE49-F238E27FC236}">
                <a16:creationId xmlns:a16="http://schemas.microsoft.com/office/drawing/2014/main" id="{B9951A8E-3AA2-A67C-BF99-80AE7493EE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502" y="6128733"/>
            <a:ext cx="539675" cy="539675"/>
          </a:xfrm>
          <a:prstGeom prst="rect">
            <a:avLst/>
          </a:prstGeom>
        </p:spPr>
      </p:pic>
      <p:pic>
        <p:nvPicPr>
          <p:cNvPr id="4" name="Image 3" descr="Une image contenant dessin, croquis, Dessin au trait, illustration&#10;&#10;Description générée automatiquement">
            <a:extLst>
              <a:ext uri="{FF2B5EF4-FFF2-40B4-BE49-F238E27FC236}">
                <a16:creationId xmlns:a16="http://schemas.microsoft.com/office/drawing/2014/main" id="{19D64339-3D78-34D1-2C52-29B6C0B27C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0"/>
                    </a14:imgEffect>
                    <a14:imgEffect>
                      <a14:brightnessContrast contrast="1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56274" y="484481"/>
            <a:ext cx="907200" cy="648000"/>
          </a:xfrm>
          <a:prstGeom prst="rect">
            <a:avLst/>
          </a:prstGeom>
        </p:spPr>
      </p:pic>
      <p:sp>
        <p:nvSpPr>
          <p:cNvPr id="34" name="ZoneTexte 33">
            <a:extLst>
              <a:ext uri="{FF2B5EF4-FFF2-40B4-BE49-F238E27FC236}">
                <a16:creationId xmlns:a16="http://schemas.microsoft.com/office/drawing/2014/main" id="{CCEF23D1-B707-8632-E73E-6E8502102D29}"/>
              </a:ext>
            </a:extLst>
          </p:cNvPr>
          <p:cNvSpPr txBox="1"/>
          <p:nvPr/>
        </p:nvSpPr>
        <p:spPr>
          <a:xfrm>
            <a:off x="5690955" y="6288945"/>
            <a:ext cx="34700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43459C"/>
                </a:solidFill>
                <a:latin typeface="Candara" panose="020E0502030303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Quelle histoire écrire en 2024</a:t>
            </a:r>
            <a:endParaRPr lang="fr-FR" sz="2000" b="1" dirty="0">
              <a:solidFill>
                <a:srgbClr val="43459C"/>
              </a:solidFill>
              <a:latin typeface="Candara" panose="020E0502030303020204" pitchFamily="34" charset="0"/>
            </a:endParaRPr>
          </a:p>
        </p:txBody>
      </p:sp>
      <p:pic>
        <p:nvPicPr>
          <p:cNvPr id="8" name="Graphique 7">
            <a:extLst>
              <a:ext uri="{FF2B5EF4-FFF2-40B4-BE49-F238E27FC236}">
                <a16:creationId xmlns:a16="http://schemas.microsoft.com/office/drawing/2014/main" id="{01381262-F6C9-4668-E973-D252DD21AD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70391" y="369000"/>
            <a:ext cx="2129289" cy="936000"/>
          </a:xfrm>
          <a:prstGeom prst="rect">
            <a:avLst/>
          </a:prstGeom>
        </p:spPr>
      </p:pic>
      <p:pic>
        <p:nvPicPr>
          <p:cNvPr id="10" name="Graphique 9">
            <a:extLst>
              <a:ext uri="{FF2B5EF4-FFF2-40B4-BE49-F238E27FC236}">
                <a16:creationId xmlns:a16="http://schemas.microsoft.com/office/drawing/2014/main" id="{CE25F840-2627-08C6-0710-E3A73BA0FD9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482236" y="369000"/>
            <a:ext cx="1853373" cy="936000"/>
          </a:xfrm>
          <a:prstGeom prst="rect">
            <a:avLst/>
          </a:prstGeom>
        </p:spPr>
      </p:pic>
      <p:sp>
        <p:nvSpPr>
          <p:cNvPr id="27" name="ZoneTexte 26">
            <a:extLst>
              <a:ext uri="{FF2B5EF4-FFF2-40B4-BE49-F238E27FC236}">
                <a16:creationId xmlns:a16="http://schemas.microsoft.com/office/drawing/2014/main" id="{FCBBDC05-0D77-B721-8201-CC03F2554CBC}"/>
              </a:ext>
            </a:extLst>
          </p:cNvPr>
          <p:cNvSpPr txBox="1"/>
          <p:nvPr/>
        </p:nvSpPr>
        <p:spPr>
          <a:xfrm>
            <a:off x="3149829" y="1258003"/>
            <a:ext cx="1773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rgbClr val="000000"/>
                </a:solidFill>
                <a:latin typeface="Candara Light" panose="020E0502030303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Objectifs atteints</a:t>
            </a:r>
          </a:p>
          <a:p>
            <a:r>
              <a:rPr lang="fr-FR" sz="1200" dirty="0">
                <a:solidFill>
                  <a:srgbClr val="000000"/>
                </a:solidFill>
                <a:latin typeface="Candara Light" panose="020E0502030303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Niveau de satisfaction élevé des participants</a:t>
            </a:r>
            <a:endParaRPr lang="fr-FR" sz="1200" dirty="0">
              <a:solidFill>
                <a:srgbClr val="000000"/>
              </a:solidFill>
              <a:latin typeface="Candara Light" panose="020E0502030303020204" pitchFamily="34" charset="0"/>
            </a:endParaRPr>
          </a:p>
        </p:txBody>
      </p:sp>
      <p:sp>
        <p:nvSpPr>
          <p:cNvPr id="56" name="ZoneTexte 55">
            <a:extLst>
              <a:ext uri="{FF2B5EF4-FFF2-40B4-BE49-F238E27FC236}">
                <a16:creationId xmlns:a16="http://schemas.microsoft.com/office/drawing/2014/main" id="{D9C2B041-998D-4BA0-0C0C-B3E69E068C12}"/>
              </a:ext>
            </a:extLst>
          </p:cNvPr>
          <p:cNvSpPr txBox="1"/>
          <p:nvPr/>
        </p:nvSpPr>
        <p:spPr>
          <a:xfrm>
            <a:off x="236502" y="1496386"/>
            <a:ext cx="27387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rgbClr val="000000"/>
                </a:solidFill>
                <a:latin typeface="Candara Light" panose="020E0502030303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Edition qui se démarque par la mise en avant de la </a:t>
            </a:r>
            <a:r>
              <a:rPr lang="fr-FR" sz="1200" b="1" dirty="0">
                <a:solidFill>
                  <a:srgbClr val="000000"/>
                </a:solidFill>
                <a:latin typeface="Candara" panose="020E0502030303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relation stratégique entre design et entreprises ou monde économique</a:t>
            </a:r>
            <a:r>
              <a:rPr lang="fr-FR" sz="1200" dirty="0">
                <a:solidFill>
                  <a:srgbClr val="000000"/>
                </a:solidFill>
                <a:latin typeface="Candara" panose="020E0502030303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, </a:t>
            </a:r>
            <a:r>
              <a:rPr lang="fr-FR" sz="1200" dirty="0">
                <a:solidFill>
                  <a:srgbClr val="000000"/>
                </a:solidFill>
                <a:latin typeface="Candara Light" panose="020E0502030303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rarement explorée dans d’autres évènements  (par exemple à Saint-Etienne « involontairement » plus orienté sur la dimension culturelle)</a:t>
            </a:r>
            <a:endParaRPr lang="fr-FR" sz="1200" dirty="0">
              <a:solidFill>
                <a:srgbClr val="000000"/>
              </a:solidFill>
              <a:latin typeface="Candara Light" panose="020E0502030303020204" pitchFamily="34" charset="0"/>
            </a:endParaRPr>
          </a:p>
        </p:txBody>
      </p:sp>
      <p:sp>
        <p:nvSpPr>
          <p:cNvPr id="66" name="ZoneTexte 65">
            <a:extLst>
              <a:ext uri="{FF2B5EF4-FFF2-40B4-BE49-F238E27FC236}">
                <a16:creationId xmlns:a16="http://schemas.microsoft.com/office/drawing/2014/main" id="{675E102D-7D46-A26E-6FD6-44497E7586D9}"/>
              </a:ext>
            </a:extLst>
          </p:cNvPr>
          <p:cNvSpPr txBox="1"/>
          <p:nvPr/>
        </p:nvSpPr>
        <p:spPr>
          <a:xfrm>
            <a:off x="2385272" y="4047844"/>
            <a:ext cx="14801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rgbClr val="43459C"/>
                </a:solidFill>
                <a:latin typeface="Candara" panose="020E0502030303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Visibilité du design</a:t>
            </a:r>
            <a:endParaRPr lang="fr-FR" sz="1200" b="1" dirty="0">
              <a:solidFill>
                <a:srgbClr val="43459C"/>
              </a:solidFill>
              <a:latin typeface="Candara" panose="020E0502030303020204" pitchFamily="34" charset="0"/>
            </a:endParaRPr>
          </a:p>
        </p:txBody>
      </p:sp>
      <p:sp>
        <p:nvSpPr>
          <p:cNvPr id="67" name="ZoneTexte 66">
            <a:extLst>
              <a:ext uri="{FF2B5EF4-FFF2-40B4-BE49-F238E27FC236}">
                <a16:creationId xmlns:a16="http://schemas.microsoft.com/office/drawing/2014/main" id="{478369CF-888B-9EEB-6531-78FFAAD23DD5}"/>
              </a:ext>
            </a:extLst>
          </p:cNvPr>
          <p:cNvSpPr txBox="1"/>
          <p:nvPr/>
        </p:nvSpPr>
        <p:spPr>
          <a:xfrm>
            <a:off x="2871028" y="4414402"/>
            <a:ext cx="199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rgbClr val="000000"/>
                </a:solidFill>
                <a:latin typeface="Candara Light" panose="020E0502030303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Capter les regards, la curiosité et susciter l’intérêt</a:t>
            </a:r>
            <a:endParaRPr lang="fr-FR" sz="1200" dirty="0">
              <a:solidFill>
                <a:srgbClr val="000000"/>
              </a:solidFill>
              <a:latin typeface="Candara Light" panose="020E0502030303020204" pitchFamily="34" charset="0"/>
            </a:endParaRPr>
          </a:p>
        </p:txBody>
      </p: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C518DBAD-2022-A1C2-FA56-DC0A68B90662}"/>
              </a:ext>
            </a:extLst>
          </p:cNvPr>
          <p:cNvCxnSpPr>
            <a:cxnSpLocks/>
          </p:cNvCxnSpPr>
          <p:nvPr/>
        </p:nvCxnSpPr>
        <p:spPr>
          <a:xfrm>
            <a:off x="4953000" y="369000"/>
            <a:ext cx="0" cy="6120000"/>
          </a:xfrm>
          <a:prstGeom prst="line">
            <a:avLst/>
          </a:prstGeom>
          <a:ln w="12700">
            <a:solidFill>
              <a:srgbClr val="43459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>
            <a:extLst>
              <a:ext uri="{FF2B5EF4-FFF2-40B4-BE49-F238E27FC236}">
                <a16:creationId xmlns:a16="http://schemas.microsoft.com/office/drawing/2014/main" id="{8083DD69-50E6-2442-71B5-D071405ABD64}"/>
              </a:ext>
            </a:extLst>
          </p:cNvPr>
          <p:cNvSpPr txBox="1"/>
          <p:nvPr/>
        </p:nvSpPr>
        <p:spPr>
          <a:xfrm>
            <a:off x="370369" y="5289211"/>
            <a:ext cx="22912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rgbClr val="000000"/>
                </a:solidFill>
                <a:latin typeface="Candara Light" panose="020E0502030303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Visions contrastées des objectifs de la Nuit du Design et des évènements qui l’entourent</a:t>
            </a:r>
          </a:p>
        </p:txBody>
      </p:sp>
      <p:pic>
        <p:nvPicPr>
          <p:cNvPr id="13" name="Graphique 12">
            <a:extLst>
              <a:ext uri="{FF2B5EF4-FFF2-40B4-BE49-F238E27FC236}">
                <a16:creationId xmlns:a16="http://schemas.microsoft.com/office/drawing/2014/main" id="{B3A92075-EABC-BE02-63A2-E88272EF9D8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17997811">
            <a:off x="4346107" y="5518364"/>
            <a:ext cx="261322" cy="541469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B4CAD8CB-9DDB-C01B-04E6-D978905DFC9C}"/>
              </a:ext>
            </a:extLst>
          </p:cNvPr>
          <p:cNvSpPr txBox="1"/>
          <p:nvPr/>
        </p:nvSpPr>
        <p:spPr>
          <a:xfrm>
            <a:off x="1333971" y="6025520"/>
            <a:ext cx="28673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rgbClr val="000000"/>
                </a:solidFill>
                <a:latin typeface="Candara Light" panose="020E0502030303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Les bénéfices retenus de ces évènements varient en fonction des </a:t>
            </a:r>
            <a:r>
              <a:rPr lang="fr-FR" sz="1200" b="1" dirty="0">
                <a:solidFill>
                  <a:srgbClr val="000000"/>
                </a:solidFill>
                <a:latin typeface="Candara" panose="020E0502030303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attentes</a:t>
            </a:r>
            <a:r>
              <a:rPr lang="fr-FR" sz="1200" dirty="0">
                <a:solidFill>
                  <a:srgbClr val="000000"/>
                </a:solidFill>
                <a:latin typeface="Candara Light" panose="020E0502030303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 individuelles de chaque designer</a:t>
            </a:r>
            <a:endParaRPr lang="fr-FR" sz="1200" dirty="0">
              <a:solidFill>
                <a:srgbClr val="000000"/>
              </a:solidFill>
              <a:latin typeface="Candara Light" panose="020E0502030303020204" pitchFamily="34" charset="0"/>
            </a:endParaRPr>
          </a:p>
        </p:txBody>
      </p:sp>
      <p:pic>
        <p:nvPicPr>
          <p:cNvPr id="31" name="Image 30">
            <a:extLst>
              <a:ext uri="{FF2B5EF4-FFF2-40B4-BE49-F238E27FC236}">
                <a16:creationId xmlns:a16="http://schemas.microsoft.com/office/drawing/2014/main" id="{32BEFE89-9818-26E0-6FC9-4DF3EE394A3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0603421">
            <a:off x="2615759" y="3512104"/>
            <a:ext cx="231569" cy="452917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011A186A-B076-A69D-42D1-A342769D4FC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9924838" flipH="1">
            <a:off x="2615759" y="4310880"/>
            <a:ext cx="231569" cy="441069"/>
          </a:xfrm>
          <a:prstGeom prst="rect">
            <a:avLst/>
          </a:prstGeom>
        </p:spPr>
      </p:pic>
      <p:sp>
        <p:nvSpPr>
          <p:cNvPr id="33" name="ZoneTexte 32">
            <a:extLst>
              <a:ext uri="{FF2B5EF4-FFF2-40B4-BE49-F238E27FC236}">
                <a16:creationId xmlns:a16="http://schemas.microsoft.com/office/drawing/2014/main" id="{9138A026-3FE1-9BA6-F5DB-970C88B45050}"/>
              </a:ext>
            </a:extLst>
          </p:cNvPr>
          <p:cNvSpPr txBox="1"/>
          <p:nvPr/>
        </p:nvSpPr>
        <p:spPr>
          <a:xfrm>
            <a:off x="5004943" y="5789098"/>
            <a:ext cx="25994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rgbClr val="000000"/>
                </a:solidFill>
                <a:latin typeface="Candara Light" panose="020E0502030303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Définir les attentes et les </a:t>
            </a:r>
            <a:r>
              <a:rPr lang="fr-FR" sz="1200" b="1" dirty="0">
                <a:solidFill>
                  <a:srgbClr val="000000"/>
                </a:solidFill>
                <a:latin typeface="Candara" panose="020E0502030303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ressources</a:t>
            </a:r>
            <a:r>
              <a:rPr lang="fr-FR" sz="1200" dirty="0">
                <a:solidFill>
                  <a:srgbClr val="000000"/>
                </a:solidFill>
                <a:latin typeface="Candara Light" panose="020E0502030303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 à apporter pour y répondre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F7857C23-0EB2-32DF-7CA8-1BAA666C1F83}"/>
              </a:ext>
            </a:extLst>
          </p:cNvPr>
          <p:cNvSpPr txBox="1"/>
          <p:nvPr/>
        </p:nvSpPr>
        <p:spPr>
          <a:xfrm>
            <a:off x="2733989" y="5289211"/>
            <a:ext cx="17423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rgbClr val="000000"/>
                </a:solidFill>
                <a:latin typeface="Candara Light" panose="020E0502030303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Différentes perceptions des « retours sur investissement » </a:t>
            </a:r>
            <a:endParaRPr lang="fr-FR" sz="1200" dirty="0">
              <a:solidFill>
                <a:srgbClr val="000000"/>
              </a:solidFill>
              <a:latin typeface="Candara Light" panose="020E0502030303020204" pitchFamily="34" charset="0"/>
            </a:endParaRP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49744B6C-2546-F9E7-423F-68A0C0090D2F}"/>
              </a:ext>
            </a:extLst>
          </p:cNvPr>
          <p:cNvSpPr txBox="1"/>
          <p:nvPr/>
        </p:nvSpPr>
        <p:spPr>
          <a:xfrm>
            <a:off x="249462" y="4052103"/>
            <a:ext cx="20830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rgbClr val="000000"/>
                </a:solidFill>
                <a:latin typeface="Candara Light" panose="020E0502030303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Création de </a:t>
            </a:r>
            <a:r>
              <a:rPr lang="fr-FR" sz="1200" b="1" dirty="0">
                <a:solidFill>
                  <a:srgbClr val="000000"/>
                </a:solidFill>
                <a:latin typeface="Candara" panose="020E0502030303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synergies</a:t>
            </a:r>
          </a:p>
          <a:p>
            <a:r>
              <a:rPr lang="fr-FR" sz="1200" dirty="0">
                <a:solidFill>
                  <a:srgbClr val="000000"/>
                </a:solidFill>
                <a:latin typeface="Candara Light" panose="020E0502030303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Sens du collectif</a:t>
            </a:r>
          </a:p>
          <a:p>
            <a:r>
              <a:rPr lang="fr-FR" sz="1200" dirty="0">
                <a:solidFill>
                  <a:srgbClr val="000000"/>
                </a:solidFill>
                <a:latin typeface="Candara Light" panose="020E0502030303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Dynamique de groupe inspirante, permettant de se questionner et de progresser</a:t>
            </a:r>
            <a:endParaRPr lang="fr-FR" sz="1200" dirty="0">
              <a:solidFill>
                <a:srgbClr val="000000"/>
              </a:solidFill>
              <a:latin typeface="Candara Light" panose="020E0502030303020204" pitchFamily="34" charset="0"/>
            </a:endParaRP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755C7131-7737-42D1-437C-9778AB1862F9}"/>
              </a:ext>
            </a:extLst>
          </p:cNvPr>
          <p:cNvSpPr txBox="1"/>
          <p:nvPr/>
        </p:nvSpPr>
        <p:spPr>
          <a:xfrm>
            <a:off x="5027260" y="2932137"/>
            <a:ext cx="4813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rgbClr val="000000"/>
                </a:solidFill>
                <a:latin typeface="Candara Light" panose="020E0502030303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Quel format d’évènements les plus adaptés pour les objectifs communs?</a:t>
            </a:r>
          </a:p>
          <a:p>
            <a:r>
              <a:rPr lang="fr-FR" sz="1200" dirty="0">
                <a:solidFill>
                  <a:srgbClr val="000000"/>
                </a:solidFill>
                <a:latin typeface="Candara Light" panose="020E0502030303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Quelle durée des évènements? Faut-il explorer d’autres formats?</a:t>
            </a:r>
            <a:endParaRPr lang="fr-FR" sz="1200" dirty="0">
              <a:solidFill>
                <a:srgbClr val="000000"/>
              </a:solidFill>
              <a:latin typeface="Candara Light" panose="020E0502030303020204" pitchFamily="34" charset="0"/>
            </a:endParaRP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2FBB8EBD-CE9A-7298-7AC3-C5AE5109823F}"/>
              </a:ext>
            </a:extLst>
          </p:cNvPr>
          <p:cNvSpPr txBox="1"/>
          <p:nvPr/>
        </p:nvSpPr>
        <p:spPr>
          <a:xfrm>
            <a:off x="5027260" y="1238645"/>
            <a:ext cx="32640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rgbClr val="000000"/>
                </a:solidFill>
                <a:latin typeface="Candara Light" panose="020E0502030303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Quels publics cibler pour les prochaines éditions?</a:t>
            </a:r>
          </a:p>
          <a:p>
            <a:r>
              <a:rPr lang="fr-FR" sz="1200" dirty="0">
                <a:solidFill>
                  <a:srgbClr val="000000"/>
                </a:solidFill>
                <a:latin typeface="Candara Light" panose="020E0502030303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Comment élargir la portée des évènements?</a:t>
            </a:r>
            <a:endParaRPr lang="fr-FR" sz="1200" dirty="0">
              <a:solidFill>
                <a:srgbClr val="000000"/>
              </a:solidFill>
              <a:latin typeface="Candara Light" panose="020E0502030303020204" pitchFamily="34" charset="0"/>
            </a:endParaRPr>
          </a:p>
        </p:txBody>
      </p:sp>
      <p:pic>
        <p:nvPicPr>
          <p:cNvPr id="1026" name="Picture 2" descr="Visibilité - Icônes soins de santé et médical gratuites">
            <a:extLst>
              <a:ext uri="{FF2B5EF4-FFF2-40B4-BE49-F238E27FC236}">
                <a16:creationId xmlns:a16="http://schemas.microsoft.com/office/drawing/2014/main" id="{1EC92BE9-475B-1A1D-DF0A-38488C24BF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2368" y="3673191"/>
            <a:ext cx="452707" cy="452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ZoneTexte 50">
            <a:extLst>
              <a:ext uri="{FF2B5EF4-FFF2-40B4-BE49-F238E27FC236}">
                <a16:creationId xmlns:a16="http://schemas.microsoft.com/office/drawing/2014/main" id="{C7670873-10B4-3867-BEE8-EB5269D1A847}"/>
              </a:ext>
            </a:extLst>
          </p:cNvPr>
          <p:cNvSpPr txBox="1"/>
          <p:nvPr/>
        </p:nvSpPr>
        <p:spPr>
          <a:xfrm>
            <a:off x="3037268" y="2570422"/>
            <a:ext cx="1773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rgbClr val="000000"/>
                </a:solidFill>
                <a:latin typeface="Candara Light" panose="020E0502030303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Evaluation encore trop précoce des retombées commerciales</a:t>
            </a:r>
            <a:endParaRPr lang="fr-FR" sz="1200" dirty="0">
              <a:solidFill>
                <a:srgbClr val="000000"/>
              </a:solidFill>
              <a:latin typeface="Candara Light" panose="020E0502030303020204" pitchFamily="34" charset="0"/>
            </a:endParaRPr>
          </a:p>
        </p:txBody>
      </p:sp>
      <p:sp>
        <p:nvSpPr>
          <p:cNvPr id="53" name="ZoneTexte 52">
            <a:extLst>
              <a:ext uri="{FF2B5EF4-FFF2-40B4-BE49-F238E27FC236}">
                <a16:creationId xmlns:a16="http://schemas.microsoft.com/office/drawing/2014/main" id="{9943F24D-5969-C215-715E-CECFDAD92FA8}"/>
              </a:ext>
            </a:extLst>
          </p:cNvPr>
          <p:cNvSpPr txBox="1"/>
          <p:nvPr/>
        </p:nvSpPr>
        <p:spPr>
          <a:xfrm>
            <a:off x="5027260" y="999938"/>
            <a:ext cx="9564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rgbClr val="43459C"/>
                </a:solidFill>
                <a:latin typeface="Candara" panose="020E0502030303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Public visé</a:t>
            </a:r>
            <a:endParaRPr lang="fr-FR" sz="1200" b="1" dirty="0">
              <a:solidFill>
                <a:srgbClr val="43459C"/>
              </a:solidFill>
              <a:latin typeface="Candara" panose="020E0502030303020204" pitchFamily="34" charset="0"/>
            </a:endParaRPr>
          </a:p>
        </p:txBody>
      </p:sp>
      <p:sp>
        <p:nvSpPr>
          <p:cNvPr id="54" name="ZoneTexte 53">
            <a:extLst>
              <a:ext uri="{FF2B5EF4-FFF2-40B4-BE49-F238E27FC236}">
                <a16:creationId xmlns:a16="http://schemas.microsoft.com/office/drawing/2014/main" id="{2F94439C-85EA-F26B-C173-4AA74FA763B7}"/>
              </a:ext>
            </a:extLst>
          </p:cNvPr>
          <p:cNvSpPr txBox="1"/>
          <p:nvPr/>
        </p:nvSpPr>
        <p:spPr>
          <a:xfrm>
            <a:off x="5027260" y="1662018"/>
            <a:ext cx="16684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rgbClr val="43459C"/>
                </a:solidFill>
                <a:latin typeface="Candara" panose="020E0502030303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Lieux et espaces</a:t>
            </a:r>
            <a:endParaRPr lang="fr-FR" sz="1200" b="1" dirty="0">
              <a:solidFill>
                <a:srgbClr val="43459C"/>
              </a:solidFill>
              <a:latin typeface="Candara" panose="020E0502030303020204" pitchFamily="34" charset="0"/>
            </a:endParaRPr>
          </a:p>
        </p:txBody>
      </p:sp>
      <p:sp>
        <p:nvSpPr>
          <p:cNvPr id="55" name="ZoneTexte 54">
            <a:extLst>
              <a:ext uri="{FF2B5EF4-FFF2-40B4-BE49-F238E27FC236}">
                <a16:creationId xmlns:a16="http://schemas.microsoft.com/office/drawing/2014/main" id="{C048870F-0C5C-399F-6000-E0823CFE877F}"/>
              </a:ext>
            </a:extLst>
          </p:cNvPr>
          <p:cNvSpPr txBox="1"/>
          <p:nvPr/>
        </p:nvSpPr>
        <p:spPr>
          <a:xfrm>
            <a:off x="5027260" y="2693430"/>
            <a:ext cx="16684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rgbClr val="43459C"/>
                </a:solidFill>
                <a:latin typeface="Candara" panose="020E0502030303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Format et durée</a:t>
            </a:r>
            <a:endParaRPr lang="fr-FR" sz="1200" b="1" dirty="0">
              <a:solidFill>
                <a:srgbClr val="43459C"/>
              </a:solidFill>
              <a:latin typeface="Candara" panose="020E0502030303020204" pitchFamily="34" charset="0"/>
            </a:endParaRPr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id="{05EAC10C-A0AA-2E63-1BD1-676CCEB77B69}"/>
              </a:ext>
            </a:extLst>
          </p:cNvPr>
          <p:cNvSpPr txBox="1"/>
          <p:nvPr/>
        </p:nvSpPr>
        <p:spPr>
          <a:xfrm>
            <a:off x="5027260" y="3355510"/>
            <a:ext cx="23764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rgbClr val="43459C"/>
                </a:solidFill>
                <a:latin typeface="Candara" panose="020E0502030303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Partenariats et financement</a:t>
            </a:r>
            <a:endParaRPr lang="fr-FR" sz="1200" b="1" dirty="0">
              <a:solidFill>
                <a:srgbClr val="43459C"/>
              </a:solidFill>
              <a:latin typeface="Candara" panose="020E0502030303020204" pitchFamily="34" charset="0"/>
            </a:endParaRPr>
          </a:p>
        </p:txBody>
      </p:sp>
      <p:sp>
        <p:nvSpPr>
          <p:cNvPr id="59" name="ZoneTexte 58">
            <a:extLst>
              <a:ext uri="{FF2B5EF4-FFF2-40B4-BE49-F238E27FC236}">
                <a16:creationId xmlns:a16="http://schemas.microsoft.com/office/drawing/2014/main" id="{17EBD4C9-913F-7803-13E3-A20A0433494C}"/>
              </a:ext>
            </a:extLst>
          </p:cNvPr>
          <p:cNvSpPr txBox="1"/>
          <p:nvPr/>
        </p:nvSpPr>
        <p:spPr>
          <a:xfrm>
            <a:off x="5027260" y="4679670"/>
            <a:ext cx="22765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rgbClr val="43459C"/>
                </a:solidFill>
                <a:latin typeface="Candara" panose="020E0502030303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Organisation et communication</a:t>
            </a:r>
            <a:endParaRPr lang="fr-FR" sz="1200" b="1" dirty="0">
              <a:solidFill>
                <a:srgbClr val="43459C"/>
              </a:solidFill>
              <a:latin typeface="Candara" panose="020E0502030303020204" pitchFamily="34" charset="0"/>
            </a:endParaRPr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A2982368-63B8-B21C-CAB6-20459382D25D}"/>
              </a:ext>
            </a:extLst>
          </p:cNvPr>
          <p:cNvSpPr txBox="1"/>
          <p:nvPr/>
        </p:nvSpPr>
        <p:spPr>
          <a:xfrm>
            <a:off x="5027260" y="1900725"/>
            <a:ext cx="31942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rgbClr val="000000"/>
                </a:solidFill>
                <a:latin typeface="Candara Light" panose="020E0502030303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Quels lieux choisir pour mettre en valeur le design et favoriser les interactions?</a:t>
            </a:r>
          </a:p>
          <a:p>
            <a:r>
              <a:rPr lang="fr-FR" sz="1200" dirty="0">
                <a:solidFill>
                  <a:srgbClr val="000000"/>
                </a:solidFill>
                <a:latin typeface="Candara Light" panose="020E0502030303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Quels critères privilégier dans le choix des lieux pour maximiser l’impact des évènements?</a:t>
            </a:r>
            <a:endParaRPr lang="fr-FR" sz="1200" dirty="0">
              <a:solidFill>
                <a:srgbClr val="000000"/>
              </a:solidFill>
              <a:latin typeface="Candara Light" panose="020E0502030303020204" pitchFamily="34" charset="0"/>
            </a:endParaRPr>
          </a:p>
        </p:txBody>
      </p:sp>
      <p:sp>
        <p:nvSpPr>
          <p:cNvPr id="61" name="ZoneTexte 60">
            <a:extLst>
              <a:ext uri="{FF2B5EF4-FFF2-40B4-BE49-F238E27FC236}">
                <a16:creationId xmlns:a16="http://schemas.microsoft.com/office/drawing/2014/main" id="{2EB3C51C-8CE8-833A-C75E-F834BB400050}"/>
              </a:ext>
            </a:extLst>
          </p:cNvPr>
          <p:cNvSpPr txBox="1"/>
          <p:nvPr/>
        </p:nvSpPr>
        <p:spPr>
          <a:xfrm>
            <a:off x="5027260" y="3594217"/>
            <a:ext cx="35231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rgbClr val="000000"/>
                </a:solidFill>
                <a:latin typeface="Candara Light" panose="020E0502030303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Comment élargir les partenariats?</a:t>
            </a:r>
          </a:p>
          <a:p>
            <a:r>
              <a:rPr lang="fr-FR" sz="1200" dirty="0">
                <a:solidFill>
                  <a:srgbClr val="000000"/>
                </a:solidFill>
                <a:latin typeface="Candara Light" panose="020E0502030303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Comment améliorer la visibilité des partenaires</a:t>
            </a:r>
            <a:endParaRPr lang="fr-FR" sz="1200" dirty="0">
              <a:solidFill>
                <a:srgbClr val="000000"/>
              </a:solidFill>
              <a:latin typeface="Candara Light" panose="020E0502030303020204" pitchFamily="34" charset="0"/>
            </a:endParaRPr>
          </a:p>
        </p:txBody>
      </p:sp>
      <p:sp>
        <p:nvSpPr>
          <p:cNvPr id="62" name="ZoneTexte 61">
            <a:extLst>
              <a:ext uri="{FF2B5EF4-FFF2-40B4-BE49-F238E27FC236}">
                <a16:creationId xmlns:a16="http://schemas.microsoft.com/office/drawing/2014/main" id="{81038402-7601-A03C-C586-E88220A159D9}"/>
              </a:ext>
            </a:extLst>
          </p:cNvPr>
          <p:cNvSpPr txBox="1"/>
          <p:nvPr/>
        </p:nvSpPr>
        <p:spPr>
          <a:xfrm>
            <a:off x="9023216" y="5842337"/>
            <a:ext cx="3391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b="1" dirty="0">
                <a:solidFill>
                  <a:srgbClr val="43459C"/>
                </a:solidFill>
                <a:latin typeface="Elephant" panose="02020904090505020303" pitchFamily="18" charset="0"/>
                <a:ea typeface="ADLaM Display" panose="020F0502020204030204" pitchFamily="2" charset="0"/>
                <a:cs typeface="ADLaM Display" panose="020F0502020204030204" pitchFamily="2" charset="0"/>
              </a:rPr>
              <a:t>?</a:t>
            </a:r>
            <a:endParaRPr lang="fr-FR" sz="6000" b="1" dirty="0">
              <a:solidFill>
                <a:srgbClr val="43459C"/>
              </a:solidFill>
              <a:latin typeface="Elephant" panose="02020904090505020303" pitchFamily="18" charset="0"/>
            </a:endParaRPr>
          </a:p>
        </p:txBody>
      </p:sp>
      <p:sp>
        <p:nvSpPr>
          <p:cNvPr id="64" name="ZoneTexte 63">
            <a:extLst>
              <a:ext uri="{FF2B5EF4-FFF2-40B4-BE49-F238E27FC236}">
                <a16:creationId xmlns:a16="http://schemas.microsoft.com/office/drawing/2014/main" id="{53C61496-6DEA-BBD3-2892-C2EDFD6274D6}"/>
              </a:ext>
            </a:extLst>
          </p:cNvPr>
          <p:cNvSpPr txBox="1"/>
          <p:nvPr/>
        </p:nvSpPr>
        <p:spPr>
          <a:xfrm>
            <a:off x="5027260" y="4017590"/>
            <a:ext cx="22415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rgbClr val="43459C"/>
                </a:solidFill>
                <a:latin typeface="Candara" panose="020E0502030303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Expérience des </a:t>
            </a:r>
            <a:r>
              <a:rPr lang="fr-FR" sz="1200" b="1" dirty="0" err="1">
                <a:solidFill>
                  <a:srgbClr val="43459C"/>
                </a:solidFill>
                <a:latin typeface="Candara" panose="020E0502030303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participant·e·s</a:t>
            </a:r>
            <a:endParaRPr lang="fr-FR" sz="1200" b="1" dirty="0">
              <a:solidFill>
                <a:srgbClr val="43459C"/>
              </a:solidFill>
              <a:latin typeface="Candara" panose="020E0502030303020204" pitchFamily="34" charset="0"/>
            </a:endParaRPr>
          </a:p>
        </p:txBody>
      </p:sp>
      <p:sp>
        <p:nvSpPr>
          <p:cNvPr id="65" name="ZoneTexte 64">
            <a:extLst>
              <a:ext uri="{FF2B5EF4-FFF2-40B4-BE49-F238E27FC236}">
                <a16:creationId xmlns:a16="http://schemas.microsoft.com/office/drawing/2014/main" id="{1F68B1CB-00F3-ECB0-4DCE-A9AAA34B2239}"/>
              </a:ext>
            </a:extLst>
          </p:cNvPr>
          <p:cNvSpPr txBox="1"/>
          <p:nvPr/>
        </p:nvSpPr>
        <p:spPr>
          <a:xfrm>
            <a:off x="5027260" y="4256297"/>
            <a:ext cx="35231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rgbClr val="000000"/>
                </a:solidFill>
                <a:latin typeface="Candara Light" panose="020E0502030303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Comment optimiser les évènements pour répondre aux attentes individuelles et collectives?</a:t>
            </a:r>
            <a:endParaRPr lang="fr-FR" sz="1200" dirty="0">
              <a:solidFill>
                <a:srgbClr val="000000"/>
              </a:solidFill>
              <a:latin typeface="Candara Light" panose="020E0502030303020204" pitchFamily="34" charset="0"/>
            </a:endParaRPr>
          </a:p>
        </p:txBody>
      </p:sp>
      <p:sp>
        <p:nvSpPr>
          <p:cNvPr id="72" name="ZoneTexte 71">
            <a:extLst>
              <a:ext uri="{FF2B5EF4-FFF2-40B4-BE49-F238E27FC236}">
                <a16:creationId xmlns:a16="http://schemas.microsoft.com/office/drawing/2014/main" id="{CB7361BB-4C57-149A-8D9D-A427959B4324}"/>
              </a:ext>
            </a:extLst>
          </p:cNvPr>
          <p:cNvSpPr txBox="1"/>
          <p:nvPr/>
        </p:nvSpPr>
        <p:spPr>
          <a:xfrm>
            <a:off x="5027260" y="4918381"/>
            <a:ext cx="35231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rgbClr val="000000"/>
                </a:solidFill>
                <a:latin typeface="Candara Light" panose="020E0502030303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Comment mieux répartir les tâches pour l’organisation?</a:t>
            </a:r>
          </a:p>
          <a:p>
            <a:r>
              <a:rPr lang="fr-FR" sz="1200" dirty="0">
                <a:solidFill>
                  <a:srgbClr val="000000"/>
                </a:solidFill>
                <a:latin typeface="Candara Light" panose="020E0502030303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Comment diversifier ou renforcer les stratégies de communication?</a:t>
            </a:r>
            <a:endParaRPr lang="fr-FR" sz="1200" dirty="0">
              <a:solidFill>
                <a:srgbClr val="000000"/>
              </a:solidFill>
              <a:latin typeface="Candara Light" panose="020E0502030303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2" name="Encre 91">
                <a:extLst>
                  <a:ext uri="{FF2B5EF4-FFF2-40B4-BE49-F238E27FC236}">
                    <a16:creationId xmlns:a16="http://schemas.microsoft.com/office/drawing/2014/main" id="{3E1E5A43-8724-FC1F-A779-2EDDF1487C0B}"/>
                  </a:ext>
                </a:extLst>
              </p14:cNvPr>
              <p14:cNvContentPartPr/>
              <p14:nvPr/>
            </p14:nvContentPartPr>
            <p14:xfrm>
              <a:off x="7778353" y="5713003"/>
              <a:ext cx="768240" cy="520560"/>
            </p14:xfrm>
          </p:contentPart>
        </mc:Choice>
        <mc:Fallback xmlns="">
          <p:pic>
            <p:nvPicPr>
              <p:cNvPr id="92" name="Encre 91">
                <a:extLst>
                  <a:ext uri="{FF2B5EF4-FFF2-40B4-BE49-F238E27FC236}">
                    <a16:creationId xmlns:a16="http://schemas.microsoft.com/office/drawing/2014/main" id="{3E1E5A43-8724-FC1F-A779-2EDDF1487C0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724713" y="5605003"/>
                <a:ext cx="875880" cy="73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93" name="Encre 92">
                <a:extLst>
                  <a:ext uri="{FF2B5EF4-FFF2-40B4-BE49-F238E27FC236}">
                    <a16:creationId xmlns:a16="http://schemas.microsoft.com/office/drawing/2014/main" id="{0EC2F199-A925-FAF2-40B4-CA51ECD038E1}"/>
                  </a:ext>
                </a:extLst>
              </p14:cNvPr>
              <p14:cNvContentPartPr/>
              <p14:nvPr/>
            </p14:nvContentPartPr>
            <p14:xfrm>
              <a:off x="8104112" y="6249107"/>
              <a:ext cx="298440" cy="17280"/>
            </p14:xfrm>
          </p:contentPart>
        </mc:Choice>
        <mc:Fallback xmlns="">
          <p:pic>
            <p:nvPicPr>
              <p:cNvPr id="93" name="Encre 92">
                <a:extLst>
                  <a:ext uri="{FF2B5EF4-FFF2-40B4-BE49-F238E27FC236}">
                    <a16:creationId xmlns:a16="http://schemas.microsoft.com/office/drawing/2014/main" id="{0EC2F199-A925-FAF2-40B4-CA51ECD038E1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050472" y="6141107"/>
                <a:ext cx="406080" cy="232920"/>
              </a:xfrm>
              <a:prstGeom prst="rect">
                <a:avLst/>
              </a:prstGeom>
            </p:spPr>
          </p:pic>
        </mc:Fallback>
      </mc:AlternateContent>
      <p:sp>
        <p:nvSpPr>
          <p:cNvPr id="37" name="ZoneTexte 36">
            <a:extLst>
              <a:ext uri="{FF2B5EF4-FFF2-40B4-BE49-F238E27FC236}">
                <a16:creationId xmlns:a16="http://schemas.microsoft.com/office/drawing/2014/main" id="{CED60CBB-EB73-2E93-2F0F-99415924F93A}"/>
              </a:ext>
            </a:extLst>
          </p:cNvPr>
          <p:cNvSpPr txBox="1"/>
          <p:nvPr/>
        </p:nvSpPr>
        <p:spPr>
          <a:xfrm>
            <a:off x="7805499" y="5656920"/>
            <a:ext cx="877983" cy="612934"/>
          </a:xfrm>
          <a:prstGeom prst="round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1200" dirty="0">
                <a:solidFill>
                  <a:srgbClr val="000000"/>
                </a:solidFill>
                <a:latin typeface="Candara Light" panose="020E0502030303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Temps Energie Motivation</a:t>
            </a:r>
            <a:endParaRPr lang="fr-FR" sz="1200" dirty="0">
              <a:solidFill>
                <a:srgbClr val="000000"/>
              </a:solidFill>
              <a:latin typeface="Candara Light" panose="020E0502030303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94" name="Encre 93">
                <a:extLst>
                  <a:ext uri="{FF2B5EF4-FFF2-40B4-BE49-F238E27FC236}">
                    <a16:creationId xmlns:a16="http://schemas.microsoft.com/office/drawing/2014/main" id="{66D2B02C-0F5F-D796-B4B7-37C35D44842E}"/>
                  </a:ext>
                </a:extLst>
              </p14:cNvPr>
              <p14:cNvContentPartPr/>
              <p14:nvPr/>
            </p14:nvContentPartPr>
            <p14:xfrm>
              <a:off x="8395499" y="1811475"/>
              <a:ext cx="1396800" cy="1137960"/>
            </p14:xfrm>
          </p:contentPart>
        </mc:Choice>
        <mc:Fallback xmlns="">
          <p:pic>
            <p:nvPicPr>
              <p:cNvPr id="94" name="Encre 93">
                <a:extLst>
                  <a:ext uri="{FF2B5EF4-FFF2-40B4-BE49-F238E27FC236}">
                    <a16:creationId xmlns:a16="http://schemas.microsoft.com/office/drawing/2014/main" id="{66D2B02C-0F5F-D796-B4B7-37C35D44842E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341859" y="1703835"/>
                <a:ext cx="1504440" cy="135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95" name="Encre 94">
                <a:extLst>
                  <a:ext uri="{FF2B5EF4-FFF2-40B4-BE49-F238E27FC236}">
                    <a16:creationId xmlns:a16="http://schemas.microsoft.com/office/drawing/2014/main" id="{B052F365-0B75-7072-1FBF-92BC0C11DD54}"/>
                  </a:ext>
                </a:extLst>
              </p14:cNvPr>
              <p14:cNvContentPartPr/>
              <p14:nvPr/>
            </p14:nvContentPartPr>
            <p14:xfrm>
              <a:off x="8667510" y="2925870"/>
              <a:ext cx="299520" cy="17640"/>
            </p14:xfrm>
          </p:contentPart>
        </mc:Choice>
        <mc:Fallback xmlns="">
          <p:pic>
            <p:nvPicPr>
              <p:cNvPr id="95" name="Encre 94">
                <a:extLst>
                  <a:ext uri="{FF2B5EF4-FFF2-40B4-BE49-F238E27FC236}">
                    <a16:creationId xmlns:a16="http://schemas.microsoft.com/office/drawing/2014/main" id="{B052F365-0B75-7072-1FBF-92BC0C11DD54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613870" y="2817870"/>
                <a:ext cx="407160" cy="23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97" name="Encre 96">
                <a:extLst>
                  <a:ext uri="{FF2B5EF4-FFF2-40B4-BE49-F238E27FC236}">
                    <a16:creationId xmlns:a16="http://schemas.microsoft.com/office/drawing/2014/main" id="{0DBA1908-A181-8C61-1398-4D5E2C518ED3}"/>
                  </a:ext>
                </a:extLst>
              </p14:cNvPr>
              <p14:cNvContentPartPr/>
              <p14:nvPr/>
            </p14:nvContentPartPr>
            <p14:xfrm>
              <a:off x="8242934" y="3874669"/>
              <a:ext cx="1501560" cy="1501920"/>
            </p14:xfrm>
          </p:contentPart>
        </mc:Choice>
        <mc:Fallback xmlns="">
          <p:pic>
            <p:nvPicPr>
              <p:cNvPr id="97" name="Encre 96">
                <a:extLst>
                  <a:ext uri="{FF2B5EF4-FFF2-40B4-BE49-F238E27FC236}">
                    <a16:creationId xmlns:a16="http://schemas.microsoft.com/office/drawing/2014/main" id="{0DBA1908-A181-8C61-1398-4D5E2C518ED3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8189294" y="3766669"/>
                <a:ext cx="1609200" cy="171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98" name="Encre 97">
                <a:extLst>
                  <a:ext uri="{FF2B5EF4-FFF2-40B4-BE49-F238E27FC236}">
                    <a16:creationId xmlns:a16="http://schemas.microsoft.com/office/drawing/2014/main" id="{CB8FBED9-0B9E-2B72-2688-4EC7ED2A4641}"/>
                  </a:ext>
                </a:extLst>
              </p14:cNvPr>
              <p14:cNvContentPartPr/>
              <p14:nvPr/>
            </p14:nvContentPartPr>
            <p14:xfrm>
              <a:off x="9277350" y="2090310"/>
              <a:ext cx="185760" cy="14760"/>
            </p14:xfrm>
          </p:contentPart>
        </mc:Choice>
        <mc:Fallback xmlns="">
          <p:pic>
            <p:nvPicPr>
              <p:cNvPr id="98" name="Encre 97">
                <a:extLst>
                  <a:ext uri="{FF2B5EF4-FFF2-40B4-BE49-F238E27FC236}">
                    <a16:creationId xmlns:a16="http://schemas.microsoft.com/office/drawing/2014/main" id="{CB8FBED9-0B9E-2B72-2688-4EC7ED2A4641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9223710" y="1982310"/>
                <a:ext cx="293400" cy="23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99" name="Encre 98">
                <a:extLst>
                  <a:ext uri="{FF2B5EF4-FFF2-40B4-BE49-F238E27FC236}">
                    <a16:creationId xmlns:a16="http://schemas.microsoft.com/office/drawing/2014/main" id="{55A3D23F-9034-3F4C-C0B4-5968256903BD}"/>
                  </a:ext>
                </a:extLst>
              </p14:cNvPr>
              <p14:cNvContentPartPr/>
              <p14:nvPr/>
            </p14:nvContentPartPr>
            <p14:xfrm>
              <a:off x="9515310" y="1980870"/>
              <a:ext cx="65160" cy="9720"/>
            </p14:xfrm>
          </p:contentPart>
        </mc:Choice>
        <mc:Fallback xmlns="">
          <p:pic>
            <p:nvPicPr>
              <p:cNvPr id="99" name="Encre 98">
                <a:extLst>
                  <a:ext uri="{FF2B5EF4-FFF2-40B4-BE49-F238E27FC236}">
                    <a16:creationId xmlns:a16="http://schemas.microsoft.com/office/drawing/2014/main" id="{55A3D23F-9034-3F4C-C0B4-5968256903BD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9461670" y="1873230"/>
                <a:ext cx="172800" cy="225360"/>
              </a:xfrm>
              <a:prstGeom prst="rect">
                <a:avLst/>
              </a:prstGeom>
            </p:spPr>
          </p:pic>
        </mc:Fallback>
      </mc:AlternateContent>
      <p:sp>
        <p:nvSpPr>
          <p:cNvPr id="42" name="ZoneTexte 41">
            <a:extLst>
              <a:ext uri="{FF2B5EF4-FFF2-40B4-BE49-F238E27FC236}">
                <a16:creationId xmlns:a16="http://schemas.microsoft.com/office/drawing/2014/main" id="{55B63EF1-FEB2-9412-F0FD-6418220A1204}"/>
              </a:ext>
            </a:extLst>
          </p:cNvPr>
          <p:cNvSpPr txBox="1"/>
          <p:nvPr/>
        </p:nvSpPr>
        <p:spPr>
          <a:xfrm>
            <a:off x="8275057" y="1916970"/>
            <a:ext cx="1390790" cy="1123712"/>
          </a:xfrm>
          <a:prstGeom prst="round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algn="ctr"/>
            <a:r>
              <a:rPr lang="fr-FR" sz="1100" dirty="0">
                <a:solidFill>
                  <a:srgbClr val="000000"/>
                </a:solidFill>
                <a:latin typeface="Candara Light" panose="020E0502030303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Pertinence de la CCI World Trade Center</a:t>
            </a:r>
          </a:p>
          <a:p>
            <a:pPr algn="ctr"/>
            <a:r>
              <a:rPr lang="fr-FR" sz="1100" i="1" dirty="0">
                <a:solidFill>
                  <a:srgbClr val="000000"/>
                </a:solidFill>
                <a:latin typeface="Candara Light" panose="020E0502030303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Vs</a:t>
            </a:r>
          </a:p>
          <a:p>
            <a:pPr algn="ctr"/>
            <a:r>
              <a:rPr lang="fr-FR" sz="1100" i="1" dirty="0">
                <a:solidFill>
                  <a:srgbClr val="000000"/>
                </a:solidFill>
                <a:latin typeface="Candara Light" panose="020E0502030303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Lieux culturels ou historiques (musées, Casemate)</a:t>
            </a:r>
            <a:endParaRPr lang="fr-FR" sz="1100" i="1" dirty="0">
              <a:solidFill>
                <a:srgbClr val="000000"/>
              </a:solidFill>
              <a:latin typeface="Candara Light" panose="020E0502030303020204" pitchFamily="34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BA6AF460-B686-961A-873E-0B5ED5EEBBBC}"/>
              </a:ext>
            </a:extLst>
          </p:cNvPr>
          <p:cNvSpPr txBox="1"/>
          <p:nvPr/>
        </p:nvSpPr>
        <p:spPr>
          <a:xfrm>
            <a:off x="8215838" y="3802720"/>
            <a:ext cx="1614755" cy="1670834"/>
          </a:xfrm>
          <a:prstGeom prst="round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algn="ctr"/>
            <a:r>
              <a:rPr lang="fr-FR" sz="1100" dirty="0">
                <a:solidFill>
                  <a:srgbClr val="000000"/>
                </a:solidFill>
                <a:latin typeface="Candara Light" panose="020E0502030303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Recherche et demandes de financement à réaliser auprès des partenaires potentiels (comme la Métro et autres institutionnels) en début d’année calendaire</a:t>
            </a:r>
            <a:endParaRPr lang="fr-FR" sz="1100" dirty="0">
              <a:solidFill>
                <a:srgbClr val="000000"/>
              </a:solidFill>
              <a:latin typeface="Candara Light" panose="020E0502030303020204" pitchFamily="34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4D7C0774-88C0-A9A7-3E03-89547909C228}"/>
              </a:ext>
            </a:extLst>
          </p:cNvPr>
          <p:cNvSpPr txBox="1"/>
          <p:nvPr/>
        </p:nvSpPr>
        <p:spPr>
          <a:xfrm>
            <a:off x="3253583" y="3241336"/>
            <a:ext cx="177367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>
                <a:solidFill>
                  <a:srgbClr val="000000"/>
                </a:solidFill>
                <a:latin typeface="Candara Light" panose="020E0502030303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Premier soutien fort de l’UDIMEC à une opération autour du Design</a:t>
            </a:r>
            <a:endParaRPr lang="fr-FR" sz="1100" dirty="0">
              <a:solidFill>
                <a:srgbClr val="000000"/>
              </a:solidFill>
              <a:highlight>
                <a:srgbClr val="FFFF00"/>
              </a:highlight>
              <a:latin typeface="Candara Light" panose="020E0502030303020204" pitchFamily="34" charset="0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CF6928F7-31AA-5983-4F71-5587350009C3}"/>
              </a:ext>
            </a:extLst>
          </p:cNvPr>
          <p:cNvSpPr txBox="1"/>
          <p:nvPr/>
        </p:nvSpPr>
        <p:spPr>
          <a:xfrm>
            <a:off x="2983958" y="2031606"/>
            <a:ext cx="18947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rgbClr val="000000"/>
                </a:solidFill>
                <a:latin typeface="Candara Light" panose="020E0502030303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Une étape a été marquée</a:t>
            </a:r>
          </a:p>
          <a:p>
            <a:r>
              <a:rPr lang="fr-FR" sz="1200" dirty="0">
                <a:solidFill>
                  <a:srgbClr val="000000"/>
                </a:solidFill>
                <a:latin typeface="Candara Light" panose="020E0502030303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Manifestation reconnue</a:t>
            </a:r>
            <a:endParaRPr lang="fr-FR" sz="1200" dirty="0">
              <a:solidFill>
                <a:srgbClr val="000000"/>
              </a:solidFill>
              <a:latin typeface="Candara Light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763398"/>
      </p:ext>
    </p:extLst>
  </p:cSld>
  <p:clrMapOvr>
    <a:masterClrMapping/>
  </p:clrMapOvr>
</p:sld>
</file>

<file path=ppt/theme/theme1.xml><?xml version="1.0" encoding="utf-8"?>
<a:theme xmlns:a="http://schemas.openxmlformats.org/drawingml/2006/main" name="CIG-2020 Opt 1">
  <a:themeElements>
    <a:clrScheme name="CIG THEME">
      <a:dk1>
        <a:srgbClr val="403A36"/>
      </a:dk1>
      <a:lt1>
        <a:srgbClr val="FFFFFF"/>
      </a:lt1>
      <a:dk2>
        <a:srgbClr val="B91F3E"/>
      </a:dk2>
      <a:lt2>
        <a:srgbClr val="E56781"/>
      </a:lt2>
      <a:accent1>
        <a:srgbClr val="B91F3E"/>
      </a:accent1>
      <a:accent2>
        <a:srgbClr val="81756D"/>
      </a:accent2>
      <a:accent3>
        <a:srgbClr val="D8D1CD"/>
      </a:accent3>
      <a:accent4>
        <a:srgbClr val="D8D8D8"/>
      </a:accent4>
      <a:accent5>
        <a:srgbClr val="B91F3E"/>
      </a:accent5>
      <a:accent6>
        <a:srgbClr val="EEECE1"/>
      </a:accent6>
      <a:hlink>
        <a:srgbClr val="B91F3E"/>
      </a:hlink>
      <a:folHlink>
        <a:srgbClr val="81756D"/>
      </a:folHlink>
    </a:clrScheme>
    <a:fontScheme name="CIG">
      <a:majorFont>
        <a:latin typeface="Source Sans Pro Black"/>
        <a:ea typeface=""/>
        <a:cs typeface=""/>
      </a:majorFont>
      <a:minorFont>
        <a:latin typeface="Source Sans Pro Light"/>
        <a:ea typeface=""/>
        <a:cs typeface="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G-base template_v2" id="{76C973F8-C2F8-4577-BCE3-7A0D88D1FA48}" vid="{5C286FCB-F2DD-4AB9-9679-F4DC71CABA3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03EEFF0-FB57-4CB4-8BFC-DF397689E2ED}">
  <ds:schemaRefs>
    <ds:schemaRef ds:uri="16c05727-aa75-4e4a-9b5f-8a80a1165891"/>
    <ds:schemaRef ds:uri="http://purl.org/dc/dcmitype/"/>
    <ds:schemaRef ds:uri="http://www.w3.org/XML/1998/namespace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71af3243-3dd4-4a8d-8c0d-dd76da1f02a5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93932EF5-314F-409E-8020-FEE5FA0795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A3F7EDC-E5B4-4BBC-9D2A-CBE6D46C37A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867</Words>
  <Application>Microsoft Office PowerPoint</Application>
  <PresentationFormat>Format A4 (210 x 297 mm)</PresentationFormat>
  <Paragraphs>133</Paragraphs>
  <Slides>3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12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16" baseType="lpstr">
      <vt:lpstr>Amasis MT Pro</vt:lpstr>
      <vt:lpstr>Arial</vt:lpstr>
      <vt:lpstr>Arial Black</vt:lpstr>
      <vt:lpstr>Calibri</vt:lpstr>
      <vt:lpstr>Candara</vt:lpstr>
      <vt:lpstr>Candara Light</vt:lpstr>
      <vt:lpstr>Elephant</vt:lpstr>
      <vt:lpstr>Source Sans Pro</vt:lpstr>
      <vt:lpstr>Source Sans Pro Black</vt:lpstr>
      <vt:lpstr>Source Sans Pro Light</vt:lpstr>
      <vt:lpstr>Source Sans Pro SemiBold</vt:lpstr>
      <vt:lpstr>Trebuchet MS</vt:lpstr>
      <vt:lpstr>CIG-2020 Opt 1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3</cp:revision>
  <dcterms:created xsi:type="dcterms:W3CDTF">2020-06-02T06:13:39Z</dcterms:created>
  <dcterms:modified xsi:type="dcterms:W3CDTF">2023-11-27T17:33:54Z</dcterms:modified>
</cp:coreProperties>
</file>